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9c6ae71d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9c6ae71d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9c6ae71d3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9c6ae71d3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9c6ae71d3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9c6ae71d3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does not include the Weekend In Al-Anon account, </a:t>
            </a:r>
            <a:r>
              <a:rPr lang="en"/>
              <a:t>which is separate.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9c6ae71d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9c6ae71d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l-anon-co.org/treasurer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Treasurer’s Report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2022 Assembly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Donations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include your group # on checks.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 u="sng"/>
              <a:t>Address for Donations:</a:t>
            </a:r>
            <a:endParaRPr sz="2100" u="sng"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AFG of Colorado</a:t>
            </a:r>
            <a:endParaRPr sz="21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3720 Parfet St. </a:t>
            </a:r>
            <a:endParaRPr sz="21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Apt. 2</a:t>
            </a:r>
            <a:endParaRPr sz="21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Wheat Ridge, CO 80033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Expense Reports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Expense Reports are available at: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https://al-anon-co.org/treasurer/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Please submit within 30 days by email to: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treasurer@al-anon-co.org</a:t>
            </a:r>
            <a:endParaRPr b="1" sz="16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Assets 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3250" y="716350"/>
            <a:ext cx="6142115" cy="352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2022 Income  &amp; Expenses 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1875" y="1038750"/>
            <a:ext cx="5984965" cy="352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