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ms-powerpoint.changesinfo+xml" PartName="/ppt/changesInfos/changesInfo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5D1FCD-3434-46F1-99F6-E84842E8B93E}" v="10" dt="2023-03-19T17:45:19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Ruddy" userId="80685b7905db2d63" providerId="LiveId" clId="{DC5D1FCD-3434-46F1-99F6-E84842E8B93E}"/>
    <pc:docChg chg="undo custSel addSld modSld modMainMaster">
      <pc:chgData name="Mike Ruddy" userId="80685b7905db2d63" providerId="LiveId" clId="{DC5D1FCD-3434-46F1-99F6-E84842E8B93E}" dt="2023-03-19T17:55:53.082" v="237" actId="403"/>
      <pc:docMkLst>
        <pc:docMk/>
      </pc:docMkLst>
      <pc:sldChg chg="addSp delSp modSp mod setBg delDesignElem">
        <pc:chgData name="Mike Ruddy" userId="80685b7905db2d63" providerId="LiveId" clId="{DC5D1FCD-3434-46F1-99F6-E84842E8B93E}" dt="2023-03-19T17:49:59.180" v="217" actId="242"/>
        <pc:sldMkLst>
          <pc:docMk/>
          <pc:sldMk cId="3280733877" sldId="256"/>
        </pc:sldMkLst>
        <pc:spChg chg="mod">
          <ac:chgData name="Mike Ruddy" userId="80685b7905db2d63" providerId="LiveId" clId="{DC5D1FCD-3434-46F1-99F6-E84842E8B93E}" dt="2023-03-19T17:49:59.180" v="217" actId="242"/>
          <ac:spMkLst>
            <pc:docMk/>
            <pc:sldMk cId="3280733877" sldId="256"/>
            <ac:spMk id="2" creationId="{6C1F7860-D89F-E515-1825-AC8EA4DD7569}"/>
          </ac:spMkLst>
        </pc:spChg>
        <pc:spChg chg="mod">
          <ac:chgData name="Mike Ruddy" userId="80685b7905db2d63" providerId="LiveId" clId="{DC5D1FCD-3434-46F1-99F6-E84842E8B93E}" dt="2023-03-19T17:49:36.890" v="215" actId="404"/>
          <ac:spMkLst>
            <pc:docMk/>
            <pc:sldMk cId="3280733877" sldId="256"/>
            <ac:spMk id="3" creationId="{F0E18236-C79D-1F36-E4B6-354A20DB2EDB}"/>
          </ac:spMkLst>
        </pc:spChg>
        <pc:spChg chg="add del mod">
          <ac:chgData name="Mike Ruddy" userId="80685b7905db2d63" providerId="LiveId" clId="{DC5D1FCD-3434-46F1-99F6-E84842E8B93E}" dt="2023-03-19T17:44:31.735" v="153"/>
          <ac:spMkLst>
            <pc:docMk/>
            <pc:sldMk cId="3280733877" sldId="256"/>
            <ac:spMk id="8" creationId="{09588DA8-065E-4F6F-8EFD-43104AB2E0CF}"/>
          </ac:spMkLst>
        </pc:spChg>
        <pc:spChg chg="add del mod">
          <ac:chgData name="Mike Ruddy" userId="80685b7905db2d63" providerId="LiveId" clId="{DC5D1FCD-3434-46F1-99F6-E84842E8B93E}" dt="2023-03-19T17:44:31.735" v="153"/>
          <ac:spMkLst>
            <pc:docMk/>
            <pc:sldMk cId="3280733877" sldId="256"/>
            <ac:spMk id="10" creationId="{C4285719-470E-454C-AF62-8323075F1F5B}"/>
          </ac:spMkLst>
        </pc:spChg>
        <pc:spChg chg="add del mod">
          <ac:chgData name="Mike Ruddy" userId="80685b7905db2d63" providerId="LiveId" clId="{DC5D1FCD-3434-46F1-99F6-E84842E8B93E}" dt="2023-03-19T17:44:31.735" v="153"/>
          <ac:spMkLst>
            <pc:docMk/>
            <pc:sldMk cId="3280733877" sldId="256"/>
            <ac:spMk id="12" creationId="{CD9FE4EF-C4D8-49A0-B2FF-81D8DB7D8A24}"/>
          </ac:spMkLst>
        </pc:spChg>
        <pc:spChg chg="add del mod">
          <ac:chgData name="Mike Ruddy" userId="80685b7905db2d63" providerId="LiveId" clId="{DC5D1FCD-3434-46F1-99F6-E84842E8B93E}" dt="2023-03-19T17:44:31.735" v="153"/>
          <ac:spMkLst>
            <pc:docMk/>
            <pc:sldMk cId="3280733877" sldId="256"/>
            <ac:spMk id="14" creationId="{4300840D-0A0B-4512-BACA-B439D5B9C57C}"/>
          </ac:spMkLst>
        </pc:spChg>
        <pc:spChg chg="add del mod">
          <ac:chgData name="Mike Ruddy" userId="80685b7905db2d63" providerId="LiveId" clId="{DC5D1FCD-3434-46F1-99F6-E84842E8B93E}" dt="2023-03-19T17:44:31.735" v="153"/>
          <ac:spMkLst>
            <pc:docMk/>
            <pc:sldMk cId="3280733877" sldId="256"/>
            <ac:spMk id="16" creationId="{D2B78728-A580-49A7-84F9-6EF6F583ADE0}"/>
          </ac:spMkLst>
        </pc:spChg>
        <pc:spChg chg="add del mod">
          <ac:chgData name="Mike Ruddy" userId="80685b7905db2d63" providerId="LiveId" clId="{DC5D1FCD-3434-46F1-99F6-E84842E8B93E}" dt="2023-03-19T17:44:31.735" v="153"/>
          <ac:spMkLst>
            <pc:docMk/>
            <pc:sldMk cId="3280733877" sldId="256"/>
            <ac:spMk id="18" creationId="{38FAA1A1-D861-433F-88FA-1E9D6FD31D11}"/>
          </ac:spMkLst>
        </pc:spChg>
        <pc:spChg chg="add del mod">
          <ac:chgData name="Mike Ruddy" userId="80685b7905db2d63" providerId="LiveId" clId="{DC5D1FCD-3434-46F1-99F6-E84842E8B93E}" dt="2023-03-19T17:44:31.735" v="153"/>
          <ac:spMkLst>
            <pc:docMk/>
            <pc:sldMk cId="3280733877" sldId="256"/>
            <ac:spMk id="20" creationId="{8D71EDA1-87BF-4D5D-AB79-F346FD19278A}"/>
          </ac:spMkLst>
        </pc:spChg>
      </pc:sldChg>
      <pc:sldChg chg="addSp delSp modSp new mod setBg delDesignElem">
        <pc:chgData name="Mike Ruddy" userId="80685b7905db2d63" providerId="LiveId" clId="{DC5D1FCD-3434-46F1-99F6-E84842E8B93E}" dt="2023-03-19T17:55:53.082" v="237" actId="403"/>
        <pc:sldMkLst>
          <pc:docMk/>
          <pc:sldMk cId="2470727236" sldId="257"/>
        </pc:sldMkLst>
        <pc:spChg chg="mod">
          <ac:chgData name="Mike Ruddy" userId="80685b7905db2d63" providerId="LiveId" clId="{DC5D1FCD-3434-46F1-99F6-E84842E8B93E}" dt="2023-03-19T17:50:19.613" v="220" actId="20577"/>
          <ac:spMkLst>
            <pc:docMk/>
            <pc:sldMk cId="2470727236" sldId="257"/>
            <ac:spMk id="2" creationId="{45CD3BC1-C782-D1F3-DA9E-C77DF16B7348}"/>
          </ac:spMkLst>
        </pc:spChg>
        <pc:spChg chg="mod">
          <ac:chgData name="Mike Ruddy" userId="80685b7905db2d63" providerId="LiveId" clId="{DC5D1FCD-3434-46F1-99F6-E84842E8B93E}" dt="2023-03-19T17:55:53.082" v="237" actId="403"/>
          <ac:spMkLst>
            <pc:docMk/>
            <pc:sldMk cId="2470727236" sldId="257"/>
            <ac:spMk id="3" creationId="{44FBBDD8-BD18-B894-3DDE-560695F39C9E}"/>
          </ac:spMkLst>
        </pc:spChg>
        <pc:spChg chg="add del mod">
          <ac:chgData name="Mike Ruddy" userId="80685b7905db2d63" providerId="LiveId" clId="{DC5D1FCD-3434-46F1-99F6-E84842E8B93E}" dt="2023-03-19T17:44:31.735" v="153"/>
          <ac:spMkLst>
            <pc:docMk/>
            <pc:sldMk cId="2470727236" sldId="257"/>
            <ac:spMk id="8" creationId="{1B15ED52-F352-441B-82BF-E0EA34836D08}"/>
          </ac:spMkLst>
        </pc:spChg>
        <pc:spChg chg="add del mod">
          <ac:chgData name="Mike Ruddy" userId="80685b7905db2d63" providerId="LiveId" clId="{DC5D1FCD-3434-46F1-99F6-E84842E8B93E}" dt="2023-03-19T17:44:31.735" v="153"/>
          <ac:spMkLst>
            <pc:docMk/>
            <pc:sldMk cId="2470727236" sldId="257"/>
            <ac:spMk id="10" creationId="{3B2E3793-BFE6-45A2-9B7B-E18844431C99}"/>
          </ac:spMkLst>
        </pc:spChg>
        <pc:spChg chg="add del mod">
          <ac:chgData name="Mike Ruddy" userId="80685b7905db2d63" providerId="LiveId" clId="{DC5D1FCD-3434-46F1-99F6-E84842E8B93E}" dt="2023-03-19T17:44:31.735" v="153"/>
          <ac:spMkLst>
            <pc:docMk/>
            <pc:sldMk cId="2470727236" sldId="257"/>
            <ac:spMk id="12" creationId="{BC4C4868-CB8F-4AF9-9CDB-8108F2C19B67}"/>
          </ac:spMkLst>
        </pc:spChg>
        <pc:spChg chg="add del mod">
          <ac:chgData name="Mike Ruddy" userId="80685b7905db2d63" providerId="LiveId" clId="{DC5D1FCD-3434-46F1-99F6-E84842E8B93E}" dt="2023-03-19T17:44:31.735" v="153"/>
          <ac:spMkLst>
            <pc:docMk/>
            <pc:sldMk cId="2470727236" sldId="257"/>
            <ac:spMk id="14" creationId="{375E0459-6403-40CD-989D-56A4407CA12E}"/>
          </ac:spMkLst>
        </pc:spChg>
        <pc:spChg chg="add del mod">
          <ac:chgData name="Mike Ruddy" userId="80685b7905db2d63" providerId="LiveId" clId="{DC5D1FCD-3434-46F1-99F6-E84842E8B93E}" dt="2023-03-19T17:44:31.735" v="153"/>
          <ac:spMkLst>
            <pc:docMk/>
            <pc:sldMk cId="2470727236" sldId="257"/>
            <ac:spMk id="16" creationId="{53E5B1A8-3AC9-4BD1-9BBC-78CA94F2D1BA}"/>
          </ac:spMkLst>
        </pc:spChg>
      </pc:sldChg>
      <pc:sldChg chg="addSp delSp modSp new mod">
        <pc:chgData name="Mike Ruddy" userId="80685b7905db2d63" providerId="LiveId" clId="{DC5D1FCD-3434-46F1-99F6-E84842E8B93E}" dt="2023-03-19T17:51:11.760" v="230" actId="1035"/>
        <pc:sldMkLst>
          <pc:docMk/>
          <pc:sldMk cId="1748156478" sldId="258"/>
        </pc:sldMkLst>
        <pc:spChg chg="del">
          <ac:chgData name="Mike Ruddy" userId="80685b7905db2d63" providerId="LiveId" clId="{DC5D1FCD-3434-46F1-99F6-E84842E8B93E}" dt="2023-03-19T17:44:15.925" v="149" actId="478"/>
          <ac:spMkLst>
            <pc:docMk/>
            <pc:sldMk cId="1748156478" sldId="258"/>
            <ac:spMk id="2" creationId="{7215FA9F-D834-E7D4-16C8-EDFA39D5DB1D}"/>
          </ac:spMkLst>
        </pc:spChg>
        <pc:spChg chg="del">
          <ac:chgData name="Mike Ruddy" userId="80685b7905db2d63" providerId="LiveId" clId="{DC5D1FCD-3434-46F1-99F6-E84842E8B93E}" dt="2023-03-19T17:44:17.372" v="150" actId="478"/>
          <ac:spMkLst>
            <pc:docMk/>
            <pc:sldMk cId="1748156478" sldId="258"/>
            <ac:spMk id="3" creationId="{90429CE3-906D-047A-C924-EDF340DD05CD}"/>
          </ac:spMkLst>
        </pc:spChg>
        <pc:picChg chg="add mod">
          <ac:chgData name="Mike Ruddy" userId="80685b7905db2d63" providerId="LiveId" clId="{DC5D1FCD-3434-46F1-99F6-E84842E8B93E}" dt="2023-03-19T17:51:11.760" v="230" actId="1035"/>
          <ac:picMkLst>
            <pc:docMk/>
            <pc:sldMk cId="1748156478" sldId="258"/>
            <ac:picMk id="5" creationId="{E1FB9D30-20F5-24C3-A36D-2ED8AB7FA6B7}"/>
          </ac:picMkLst>
        </pc:picChg>
      </pc:sldChg>
      <pc:sldMasterChg chg="modSp modSldLayout">
        <pc:chgData name="Mike Ruddy" userId="80685b7905db2d63" providerId="LiveId" clId="{DC5D1FCD-3434-46F1-99F6-E84842E8B93E}" dt="2023-03-19T17:44:31.735" v="153"/>
        <pc:sldMasterMkLst>
          <pc:docMk/>
          <pc:sldMasterMk cId="4122583299" sldId="2147483648"/>
        </pc:sldMasterMkLst>
        <pc:spChg chg="mod">
          <ac:chgData name="Mike Ruddy" userId="80685b7905db2d63" providerId="LiveId" clId="{DC5D1FCD-3434-46F1-99F6-E84842E8B93E}" dt="2023-03-19T17:44:31.735" v="153"/>
          <ac:spMkLst>
            <pc:docMk/>
            <pc:sldMasterMk cId="4122583299" sldId="2147483648"/>
            <ac:spMk id="2" creationId="{FF7E961B-D6CA-7B61-1FD4-0460A8755235}"/>
          </ac:spMkLst>
        </pc:spChg>
        <pc:spChg chg="mod">
          <ac:chgData name="Mike Ruddy" userId="80685b7905db2d63" providerId="LiveId" clId="{DC5D1FCD-3434-46F1-99F6-E84842E8B93E}" dt="2023-03-19T17:44:31.735" v="153"/>
          <ac:spMkLst>
            <pc:docMk/>
            <pc:sldMasterMk cId="4122583299" sldId="2147483648"/>
            <ac:spMk id="3" creationId="{21EAE015-1676-BE91-405D-0C3F27168BD0}"/>
          </ac:spMkLst>
        </pc:spChg>
        <pc:spChg chg="mod">
          <ac:chgData name="Mike Ruddy" userId="80685b7905db2d63" providerId="LiveId" clId="{DC5D1FCD-3434-46F1-99F6-E84842E8B93E}" dt="2023-03-19T17:44:31.735" v="153"/>
          <ac:spMkLst>
            <pc:docMk/>
            <pc:sldMasterMk cId="4122583299" sldId="2147483648"/>
            <ac:spMk id="4" creationId="{F468F827-5C13-F6A8-C383-D0E9FDAD8E9E}"/>
          </ac:spMkLst>
        </pc:spChg>
        <pc:spChg chg="mod">
          <ac:chgData name="Mike Ruddy" userId="80685b7905db2d63" providerId="LiveId" clId="{DC5D1FCD-3434-46F1-99F6-E84842E8B93E}" dt="2023-03-19T17:44:31.735" v="153"/>
          <ac:spMkLst>
            <pc:docMk/>
            <pc:sldMasterMk cId="4122583299" sldId="2147483648"/>
            <ac:spMk id="5" creationId="{455E3770-D197-2B8F-11F1-08C995A55B62}"/>
          </ac:spMkLst>
        </pc:spChg>
        <pc:spChg chg="mod">
          <ac:chgData name="Mike Ruddy" userId="80685b7905db2d63" providerId="LiveId" clId="{DC5D1FCD-3434-46F1-99F6-E84842E8B93E}" dt="2023-03-19T17:44:31.735" v="153"/>
          <ac:spMkLst>
            <pc:docMk/>
            <pc:sldMasterMk cId="4122583299" sldId="2147483648"/>
            <ac:spMk id="6" creationId="{90685DB8-4C51-A67C-8727-5DE370B994A2}"/>
          </ac:spMkLst>
        </pc:spChg>
        <pc:sldLayoutChg chg="modSp">
          <pc:chgData name="Mike Ruddy" userId="80685b7905db2d63" providerId="LiveId" clId="{DC5D1FCD-3434-46F1-99F6-E84842E8B93E}" dt="2023-03-19T17:44:31.735" v="153"/>
          <pc:sldLayoutMkLst>
            <pc:docMk/>
            <pc:sldMasterMk cId="4122583299" sldId="2147483648"/>
            <pc:sldLayoutMk cId="3698223276" sldId="2147483649"/>
          </pc:sldLayoutMkLst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3698223276" sldId="2147483649"/>
              <ac:spMk id="2" creationId="{DB167D2B-E85B-63D7-15A8-9200C606B7E7}"/>
            </ac:spMkLst>
          </pc:spChg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3698223276" sldId="2147483649"/>
              <ac:spMk id="3" creationId="{F69E1CDD-FC02-E2FF-379D-583E7E719FDA}"/>
            </ac:spMkLst>
          </pc:spChg>
        </pc:sldLayoutChg>
        <pc:sldLayoutChg chg="modSp">
          <pc:chgData name="Mike Ruddy" userId="80685b7905db2d63" providerId="LiveId" clId="{DC5D1FCD-3434-46F1-99F6-E84842E8B93E}" dt="2023-03-19T17:44:31.735" v="153"/>
          <pc:sldLayoutMkLst>
            <pc:docMk/>
            <pc:sldMasterMk cId="4122583299" sldId="2147483648"/>
            <pc:sldLayoutMk cId="2966134351" sldId="2147483651"/>
          </pc:sldLayoutMkLst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2966134351" sldId="2147483651"/>
              <ac:spMk id="2" creationId="{CCE155C7-EEF7-DDA4-BED8-B1FD0C8398D1}"/>
            </ac:spMkLst>
          </pc:spChg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2966134351" sldId="2147483651"/>
              <ac:spMk id="3" creationId="{DCEBB285-CCA3-180F-73C3-9D16ED5C907C}"/>
            </ac:spMkLst>
          </pc:spChg>
        </pc:sldLayoutChg>
        <pc:sldLayoutChg chg="modSp">
          <pc:chgData name="Mike Ruddy" userId="80685b7905db2d63" providerId="LiveId" clId="{DC5D1FCD-3434-46F1-99F6-E84842E8B93E}" dt="2023-03-19T17:44:31.735" v="153"/>
          <pc:sldLayoutMkLst>
            <pc:docMk/>
            <pc:sldMasterMk cId="4122583299" sldId="2147483648"/>
            <pc:sldLayoutMk cId="3304026582" sldId="2147483652"/>
          </pc:sldLayoutMkLst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3304026582" sldId="2147483652"/>
              <ac:spMk id="3" creationId="{F34AD16F-9047-6B72-4455-C5D12219CF9E}"/>
            </ac:spMkLst>
          </pc:spChg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3304026582" sldId="2147483652"/>
              <ac:spMk id="4" creationId="{81CAD377-B9B1-4125-F455-EF8B7423998A}"/>
            </ac:spMkLst>
          </pc:spChg>
        </pc:sldLayoutChg>
        <pc:sldLayoutChg chg="modSp">
          <pc:chgData name="Mike Ruddy" userId="80685b7905db2d63" providerId="LiveId" clId="{DC5D1FCD-3434-46F1-99F6-E84842E8B93E}" dt="2023-03-19T17:44:31.735" v="153"/>
          <pc:sldLayoutMkLst>
            <pc:docMk/>
            <pc:sldMasterMk cId="4122583299" sldId="2147483648"/>
            <pc:sldLayoutMk cId="693878566" sldId="2147483653"/>
          </pc:sldLayoutMkLst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693878566" sldId="2147483653"/>
              <ac:spMk id="2" creationId="{122E2889-7D3C-70CF-9929-525364CD78FD}"/>
            </ac:spMkLst>
          </pc:spChg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693878566" sldId="2147483653"/>
              <ac:spMk id="3" creationId="{C75F7E48-0099-6C38-2ABA-8B8EB956BF02}"/>
            </ac:spMkLst>
          </pc:spChg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693878566" sldId="2147483653"/>
              <ac:spMk id="4" creationId="{99258919-CFF2-D51B-37AB-589AFDE00F78}"/>
            </ac:spMkLst>
          </pc:spChg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693878566" sldId="2147483653"/>
              <ac:spMk id="5" creationId="{A0251DD3-2954-0C32-B118-C1770DFEF28E}"/>
            </ac:spMkLst>
          </pc:spChg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693878566" sldId="2147483653"/>
              <ac:spMk id="6" creationId="{2540512B-AB65-7C85-D393-FC6F74AF04AE}"/>
            </ac:spMkLst>
          </pc:spChg>
        </pc:sldLayoutChg>
        <pc:sldLayoutChg chg="modSp">
          <pc:chgData name="Mike Ruddy" userId="80685b7905db2d63" providerId="LiveId" clId="{DC5D1FCD-3434-46F1-99F6-E84842E8B93E}" dt="2023-03-19T17:44:31.735" v="153"/>
          <pc:sldLayoutMkLst>
            <pc:docMk/>
            <pc:sldMasterMk cId="4122583299" sldId="2147483648"/>
            <pc:sldLayoutMk cId="480587863" sldId="2147483656"/>
          </pc:sldLayoutMkLst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480587863" sldId="2147483656"/>
              <ac:spMk id="2" creationId="{28A3AD0E-7C32-B098-99BC-34C385207A67}"/>
            </ac:spMkLst>
          </pc:spChg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480587863" sldId="2147483656"/>
              <ac:spMk id="3" creationId="{D4115098-04D0-4C59-E727-DF93D3F172B2}"/>
            </ac:spMkLst>
          </pc:spChg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480587863" sldId="2147483656"/>
              <ac:spMk id="4" creationId="{BDCCDD25-ED70-1B5A-EDE5-4913A308413F}"/>
            </ac:spMkLst>
          </pc:spChg>
        </pc:sldLayoutChg>
        <pc:sldLayoutChg chg="modSp">
          <pc:chgData name="Mike Ruddy" userId="80685b7905db2d63" providerId="LiveId" clId="{DC5D1FCD-3434-46F1-99F6-E84842E8B93E}" dt="2023-03-19T17:44:31.735" v="153"/>
          <pc:sldLayoutMkLst>
            <pc:docMk/>
            <pc:sldMasterMk cId="4122583299" sldId="2147483648"/>
            <pc:sldLayoutMk cId="3234165860" sldId="2147483657"/>
          </pc:sldLayoutMkLst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3234165860" sldId="2147483657"/>
              <ac:spMk id="2" creationId="{EB3AAC72-B965-E4E9-30D3-5075ACD71B37}"/>
            </ac:spMkLst>
          </pc:spChg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3234165860" sldId="2147483657"/>
              <ac:spMk id="3" creationId="{2E86694E-BAB7-6874-9033-EC39AFF8D0E9}"/>
            </ac:spMkLst>
          </pc:spChg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3234165860" sldId="2147483657"/>
              <ac:spMk id="4" creationId="{B04308A1-CE8B-3A2E-D700-F8E627C9F354}"/>
            </ac:spMkLst>
          </pc:spChg>
        </pc:sldLayoutChg>
        <pc:sldLayoutChg chg="modSp">
          <pc:chgData name="Mike Ruddy" userId="80685b7905db2d63" providerId="LiveId" clId="{DC5D1FCD-3434-46F1-99F6-E84842E8B93E}" dt="2023-03-19T17:44:31.735" v="153"/>
          <pc:sldLayoutMkLst>
            <pc:docMk/>
            <pc:sldMasterMk cId="4122583299" sldId="2147483648"/>
            <pc:sldLayoutMk cId="476024546" sldId="2147483659"/>
          </pc:sldLayoutMkLst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476024546" sldId="2147483659"/>
              <ac:spMk id="2" creationId="{F9AE1B80-A11C-5BB3-246D-FD289468A4ED}"/>
            </ac:spMkLst>
          </pc:spChg>
          <pc:spChg chg="mod">
            <ac:chgData name="Mike Ruddy" userId="80685b7905db2d63" providerId="LiveId" clId="{DC5D1FCD-3434-46F1-99F6-E84842E8B93E}" dt="2023-03-19T17:44:31.735" v="153"/>
            <ac:spMkLst>
              <pc:docMk/>
              <pc:sldMasterMk cId="4122583299" sldId="2147483648"/>
              <pc:sldLayoutMk cId="476024546" sldId="2147483659"/>
              <ac:spMk id="3" creationId="{A1C0E6F5-0480-8DF4-7F53-2D43D036235E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6EA-EA90-4C37-9D25-639BF8108ABE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3637-5150-436B-AF44-B83CCB2E22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0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6EA-EA90-4C37-9D25-639BF8108ABE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3637-5150-436B-AF44-B83CCB2E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6EA-EA90-4C37-9D25-639BF8108ABE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3637-5150-436B-AF44-B83CCB2E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4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6EA-EA90-4C37-9D25-639BF8108ABE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3637-5150-436B-AF44-B83CCB2E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2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6EA-EA90-4C37-9D25-639BF8108ABE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3637-5150-436B-AF44-B83CCB2E22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85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6EA-EA90-4C37-9D25-639BF8108ABE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3637-5150-436B-AF44-B83CCB2E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0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6EA-EA90-4C37-9D25-639BF8108ABE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3637-5150-436B-AF44-B83CCB2E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4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6EA-EA90-4C37-9D25-639BF8108ABE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3637-5150-436B-AF44-B83CCB2E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6EA-EA90-4C37-9D25-639BF8108ABE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3637-5150-436B-AF44-B83CCB2E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4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4896EA-EA90-4C37-9D25-639BF8108ABE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113637-5150-436B-AF44-B83CCB2E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9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6EA-EA90-4C37-9D25-639BF8108ABE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3637-5150-436B-AF44-B83CCB2E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2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4896EA-EA90-4C37-9D25-639BF8108ABE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3113637-5150-436B-AF44-B83CCB2E224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23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F7860-D89F-E515-1825-AC8EA4DD7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041" y="1297392"/>
            <a:ext cx="2401025" cy="2540623"/>
          </a:xfrm>
        </p:spPr>
        <p:txBody>
          <a:bodyPr vert="horz" lIns="68580" tIns="34290" rIns="68580" bIns="34290" rtlCol="0" anchor="t">
            <a:normAutofit/>
          </a:bodyPr>
          <a:lstStyle/>
          <a:p>
            <a:pPr algn="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FORCE</a:t>
            </a:r>
            <a:b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Inclusion of E-meetings in our Colorado Area Structure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18236-C79D-1F36-E4B6-354A20DB2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3078" y="1344362"/>
            <a:ext cx="5878286" cy="2852082"/>
          </a:xfrm>
        </p:spPr>
        <p:txBody>
          <a:bodyPr vert="horz" lIns="68580" tIns="34290" rIns="68580" bIns="34290" rtlCol="0" anchor="t">
            <a:normAutofit/>
          </a:bodyPr>
          <a:lstStyle/>
          <a:p>
            <a:pPr algn="l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Spring 2023 Assembly </a:t>
            </a:r>
          </a:p>
          <a:p>
            <a:pPr algn="l"/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Force Members</a:t>
            </a:r>
          </a:p>
          <a:p>
            <a:pPr algn="l"/>
            <a:endParaRPr lang="en-US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Mike R.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Force chair</a:t>
            </a:r>
          </a:p>
          <a:p>
            <a:pPr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Rick G.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former Colorado Delegate panel 59</a:t>
            </a:r>
          </a:p>
          <a:p>
            <a:pPr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Willard D.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Colorado Area Group Records Coordinator</a:t>
            </a:r>
          </a:p>
          <a:p>
            <a:pPr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 K.</a:t>
            </a:r>
          </a:p>
        </p:txBody>
      </p:sp>
    </p:spTree>
    <p:extLst>
      <p:ext uri="{BB962C8B-B14F-4D97-AF65-F5344CB8AC3E}">
        <p14:creationId xmlns:p14="http://schemas.microsoft.com/office/powerpoint/2010/main" val="328073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3BC1-C782-D1F3-DA9E-C77DF16B7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2" y="122464"/>
            <a:ext cx="8943392" cy="938893"/>
          </a:xfrm>
        </p:spPr>
        <p:txBody>
          <a:bodyPr>
            <a:normAutofit/>
          </a:bodyPr>
          <a:lstStyle/>
          <a:p>
            <a:r>
              <a:rPr lang="en-US" sz="2550" b="1" dirty="0">
                <a:solidFill>
                  <a:schemeClr val="tx1"/>
                </a:solidFill>
                <a:latin typeface="Times New Roman" panose="02020603050405020304" pitchFamily="18" charset="0"/>
              </a:rPr>
              <a:t>Task Force Report: </a:t>
            </a:r>
            <a:br>
              <a:rPr lang="en-US" sz="255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2550" b="1" dirty="0">
                <a:solidFill>
                  <a:schemeClr val="tx1"/>
                </a:solidFill>
                <a:latin typeface="Times New Roman" panose="02020603050405020304" pitchFamily="18" charset="0"/>
              </a:rPr>
              <a:t>Inclusion of E-meetings in our Colorado Area Structure</a:t>
            </a:r>
            <a:endParaRPr lang="en-US" sz="255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BBDD8-BD18-B894-3DDE-560695F39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72" y="1853293"/>
            <a:ext cx="8943392" cy="4035489"/>
          </a:xfrm>
        </p:spPr>
        <p:txBody>
          <a:bodyPr anchor="ctr"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Force Charge: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KBDM, define how Colorado will include electronic groups into our Al-Anon structure?  Considerations:</a:t>
            </a:r>
          </a:p>
          <a:p>
            <a:pPr marL="685800" lvl="1">
              <a:spcBef>
                <a:spcPts val="0"/>
              </a:spcBef>
            </a:pPr>
            <a:r>
              <a:rPr lang="en-US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Suggest where in the Area structure the electronic group shall join, examples may include:</a:t>
            </a:r>
            <a:endParaRPr lang="en-US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fontAlgn="base">
              <a:spcBef>
                <a:spcPts val="0"/>
              </a:spcBef>
            </a:pPr>
            <a:r>
              <a:rPr lang="en-US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an overlay District (similar to District 25, our Spanish speaking groups);</a:t>
            </a:r>
          </a:p>
          <a:p>
            <a:pPr marL="1028700" lvl="1" fontAlgn="base">
              <a:spcBef>
                <a:spcPts val="0"/>
              </a:spcBef>
            </a:pPr>
            <a:r>
              <a:rPr lang="en-US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Become part of an existing District based on where the GR lives;</a:t>
            </a:r>
          </a:p>
          <a:p>
            <a:pPr marL="1028700" lvl="1" fontAlgn="base">
              <a:spcBef>
                <a:spcPts val="0"/>
              </a:spcBef>
            </a:pPr>
            <a:r>
              <a:rPr lang="en-US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</a:p>
          <a:p>
            <a:pPr marL="685800" fontAlgn="base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guidelines for inclusion (examples may include):</a:t>
            </a:r>
          </a:p>
          <a:p>
            <a:pPr marL="1028700" lvl="1" fontAlgn="base">
              <a:spcBef>
                <a:spcPts val="0"/>
              </a:spcBef>
            </a:pPr>
            <a:r>
              <a:rPr lang="en-US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 must be a CO resident to attend Assemblies in person, and other Considerations. </a:t>
            </a:r>
          </a:p>
          <a:p>
            <a:pPr marL="1028700" lvl="1" fontAlgn="base">
              <a:spcBef>
                <a:spcPts val="0"/>
              </a:spcBef>
            </a:pPr>
            <a:r>
              <a:rPr lang="en-US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 a method for electronic groups to petition to be part of the Colorado Area.</a:t>
            </a:r>
          </a:p>
          <a:p>
            <a:pPr marL="342900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recommendations to the AWSC regarding the above information, keeping in mind what would best serve the needs of our members and Area. (Chairperson will supply the Template for Task/Thought Force Final Reports).</a:t>
            </a:r>
          </a:p>
        </p:txBody>
      </p:sp>
    </p:spTree>
    <p:extLst>
      <p:ext uri="{BB962C8B-B14F-4D97-AF65-F5344CB8AC3E}">
        <p14:creationId xmlns:p14="http://schemas.microsoft.com/office/powerpoint/2010/main" val="2470727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1FB9D30-20F5-24C3-A36D-2ED8AB7FA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46"/>
            <a:ext cx="9144000" cy="674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5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1E10-B15E-1B43-4F16-B34A23AC2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" y="0"/>
            <a:ext cx="7874825" cy="454826"/>
          </a:xfrm>
        </p:spPr>
        <p:txBody>
          <a:bodyPr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Colorado Area’s process for electronic groups to join the Colorado Area.</a:t>
            </a:r>
            <a:endParaRPr lang="en-US" sz="2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7089DD-0089-961D-BF85-96504898EF0C}"/>
              </a:ext>
            </a:extLst>
          </p:cNvPr>
          <p:cNvSpPr txBox="1"/>
          <p:nvPr/>
        </p:nvSpPr>
        <p:spPr>
          <a:xfrm>
            <a:off x="349431" y="546264"/>
            <a:ext cx="82058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If the electronic group is registered with WSO and has a unique WSO ID number that another group does not share. In that case, the group can petition to join the Colorado Area, given the following requirements.</a:t>
            </a:r>
          </a:p>
          <a:p>
            <a:pPr lvl="1"/>
            <a:r>
              <a:rPr lang="en-US" dirty="0"/>
              <a:t>a. If the group is part of the Global Electronic Area (GEA), the group would need to petition to leave the GEA before petitioning to join the Colorado Area.</a:t>
            </a:r>
          </a:p>
          <a:p>
            <a:pPr lvl="1"/>
            <a:r>
              <a:rPr lang="en-US" dirty="0"/>
              <a:t>b. When petitioning to join the Colorado Area, the group selects a District within the Colorado Area and a zip code within the District.</a:t>
            </a:r>
          </a:p>
          <a:p>
            <a:pPr lvl="1"/>
            <a:r>
              <a:rPr lang="en-US" dirty="0"/>
              <a:t>c. The electronic group needs to find a member available to attend Colorado Area assemblies and District meetings.</a:t>
            </a:r>
          </a:p>
          <a:p>
            <a:pPr lvl="1"/>
            <a:r>
              <a:rPr lang="en-US" dirty="0"/>
              <a:t>d. The zip code will be used to support WSO’s GEO tag Meeting Finder so the group can be located through the Al-Anon website.</a:t>
            </a:r>
          </a:p>
          <a:p>
            <a:r>
              <a:rPr lang="en-US" dirty="0"/>
              <a:t>2. If the electronic group has an in-person component. In that case, the WSO ID remains with the in-person group, and the electronic group would register with the WSO as a new group and petition to join the Colorado Area or Global Electronic Area.</a:t>
            </a:r>
          </a:p>
          <a:p>
            <a:pPr lvl="1"/>
            <a:r>
              <a:rPr lang="en-US" dirty="0"/>
              <a:t>a. Groups wanting to join the Colorado Area agree to bullets 1b to 1d above.</a:t>
            </a:r>
          </a:p>
          <a:p>
            <a:pPr lvl="1"/>
            <a:r>
              <a:rPr lang="en-US" dirty="0"/>
              <a:t>b. This also applies to temporary electronic meetings in the Colorado Area.</a:t>
            </a:r>
          </a:p>
          <a:p>
            <a:r>
              <a:rPr lang="en-US" dirty="0"/>
              <a:t>3. Electronic groups in the Colorado Area requesting to leave the Colorado Area for another Area would be approved to leave the Colorado Area.</a:t>
            </a:r>
          </a:p>
          <a:p>
            <a:r>
              <a:rPr lang="en-US" dirty="0"/>
              <a:t>4. Additional details are outlined in the process diagram, such as where to locate specific forms.</a:t>
            </a:r>
          </a:p>
        </p:txBody>
      </p:sp>
    </p:spTree>
    <p:extLst>
      <p:ext uri="{BB962C8B-B14F-4D97-AF65-F5344CB8AC3E}">
        <p14:creationId xmlns:p14="http://schemas.microsoft.com/office/powerpoint/2010/main" val="33691885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487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Retrospect</vt:lpstr>
      <vt:lpstr>Task FORCE Inclusion of E-meetings in our Colorado Area Structure </vt:lpstr>
      <vt:lpstr>Task Force Report:  Inclusion of E-meetings in our Colorado Area Structure</vt:lpstr>
      <vt:lpstr>PowerPoint Presentation</vt:lpstr>
      <vt:lpstr>Colorado Area’s process for electronic groups to join the Colorado Area.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Ruddy</dc:creator>
  <cp:lastModifiedBy>Richard Godec</cp:lastModifiedBy>
  <cp:revision>2</cp:revision>
  <dcterms:created xsi:type="dcterms:W3CDTF">2023-03-19T17:32:02Z</dcterms:created>
  <dcterms:modified xsi:type="dcterms:W3CDTF">2023-03-25T13:37:26Z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333864</vt:lpwstr>
  </property>
  <property fmtid="{D5CDD505-2E9C-101B-9397-08002B2CF9AE}" name="NXPowerLiteSettings" pid="3">
    <vt:lpwstr>E700052003A000</vt:lpwstr>
  </property>
  <property fmtid="{D5CDD505-2E9C-101B-9397-08002B2CF9AE}" name="NXPowerLiteVersion" pid="4">
    <vt:lpwstr>D9.1.7</vt:lpwstr>
  </property>
</Properties>
</file>