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embeddedFontLst>
    <p:embeddedFont>
      <p:font typeface="Georgia" panose="02040502050405020303" pitchFamily="18" charset="0"/>
      <p:regular r:id="rId16"/>
      <p:bold r:id="rId17"/>
      <p:italic r:id="rId18"/>
      <p:boldItalic r:id="rId19"/>
    </p:embeddedFont>
    <p:embeddedFont>
      <p:font typeface="Impact" panose="020B0806030902050204" pitchFamily="34" charset="0"/>
      <p:regular r:id="rId20"/>
    </p:embeddedFont>
    <p:embeddedFont>
      <p:font typeface="Merriweather" panose="00000500000000000000" pitchFamily="2" charset="0"/>
      <p:regular r:id="rId21"/>
      <p:bold r:id="rId22"/>
      <p:italic r:id="rId23"/>
      <p:boldItalic r:id="rId24"/>
    </p:embeddedFont>
    <p:embeddedFont>
      <p:font typeface="Playfair Display" panose="00000500000000000000" pitchFamily="2" charset="0"/>
      <p:regular r:id="rId25"/>
      <p:bold r:id="rId26"/>
      <p:italic r:id="rId27"/>
      <p:boldItalic r:id="rId28"/>
    </p:embeddedFont>
    <p:embeddedFont>
      <p:font typeface="Playfair Display Medium" panose="020B0604020202020204" charset="0"/>
      <p:regular r:id="rId29"/>
      <p:bold r:id="rId30"/>
      <p:italic r:id="rId31"/>
      <p:boldItalic r:id="rId3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3" roundtripDataSignature="AMtx7mgoAYaXiEAm2Xm2Nuap8+K7mbK5h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56" d="100"/>
          <a:sy n="156" d="100"/>
        </p:scale>
        <p:origin x="456" y="1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font" Target="fonts/font11.fntdata"/><Relationship Id="rId21" Type="http://schemas.openxmlformats.org/officeDocument/2006/relationships/font" Target="fonts/font6.fntdata"/><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font" Target="fonts/font10.fntdata"/><Relationship Id="rId33" Type="http://customschemas.google.com/relationships/presentationmetadata" Target="meta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29" Type="http://schemas.openxmlformats.org/officeDocument/2006/relationships/font" Target="fonts/font1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9.fntdata"/><Relationship Id="rId32" Type="http://schemas.openxmlformats.org/officeDocument/2006/relationships/font" Target="fonts/font17.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font" Target="fonts/font8.fntdata"/><Relationship Id="rId28" Type="http://schemas.openxmlformats.org/officeDocument/2006/relationships/font" Target="fonts/font13.fntdata"/><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4.fntdata"/><Relationship Id="rId31" Type="http://schemas.openxmlformats.org/officeDocument/2006/relationships/font" Target="fonts/font1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 Id="rId27" Type="http://schemas.openxmlformats.org/officeDocument/2006/relationships/font" Target="fonts/font12.fntdata"/><Relationship Id="rId30" Type="http://schemas.openxmlformats.org/officeDocument/2006/relationships/font" Target="fonts/font15.fntdata"/><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6" name="Google Shape;146;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2" name="Google Shape;152;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3a696ee7a2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8" name="Google Shape;158;g3a696ee7a2b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4" name="Google Shape;164;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3" name="Google Shape;173;p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9" name="Google Shape;179;p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3a696ee7a2b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5" name="Google Shape;185;g3a696ee7a2b_0_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1" name="Google Shape;191;p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3a19ee14c26_0_13: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3a19ee14c26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g3a19ee14c26_0_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5" name="Google Shape;205;g3a19ee14c26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3" name="Google Shape;213;p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9" name="Google Shape;219;p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g3a19ee14c26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5" name="Google Shape;225;g3a19ee14c2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16"/>
        <p:cNvGrpSpPr/>
        <p:nvPr/>
      </p:nvGrpSpPr>
      <p:grpSpPr>
        <a:xfrm>
          <a:off x="0" y="0"/>
          <a:ext cx="0" cy="0"/>
          <a:chOff x="0" y="0"/>
          <a:chExt cx="0" cy="0"/>
        </a:xfrm>
      </p:grpSpPr>
      <p:pic>
        <p:nvPicPr>
          <p:cNvPr id="17" name="Google Shape;17;p11" descr="Brickwork-HD-R1a.jpg"/>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8" name="Google Shape;18;p11"/>
          <p:cNvSpPr/>
          <p:nvPr/>
        </p:nvSpPr>
        <p:spPr>
          <a:xfrm>
            <a:off x="-15875" y="0"/>
            <a:ext cx="11683810" cy="6588125"/>
          </a:xfrm>
          <a:custGeom>
            <a:avLst/>
            <a:gdLst/>
            <a:ahLst/>
            <a:cxnLst/>
            <a:rect l="l" t="t" r="r" b="b"/>
            <a:pathLst>
              <a:path w="11683810" h="6588125" extrusionOk="0">
                <a:moveTo>
                  <a:pt x="0" y="0"/>
                </a:moveTo>
                <a:lnTo>
                  <a:pt x="11318691" y="0"/>
                </a:lnTo>
                <a:lnTo>
                  <a:pt x="11683810" y="5976938"/>
                </a:lnTo>
                <a:lnTo>
                  <a:pt x="15875" y="6588125"/>
                </a:lnTo>
                <a:cubicBezTo>
                  <a:pt x="10583" y="4386792"/>
                  <a:pt x="5292" y="2185458"/>
                  <a:pt x="0" y="0"/>
                </a:cubicBezTo>
                <a:close/>
              </a:path>
            </a:pathLst>
          </a:custGeom>
          <a:blipFill rotWithShape="1">
            <a:blip r:embed="rId3">
              <a:alphaModFix/>
            </a:blip>
            <a:stretch>
              <a:fillRect/>
            </a:stretch>
          </a:blipFill>
          <a:ln>
            <a:noFill/>
          </a:ln>
          <a:effectLst>
            <a:outerShdw blurRad="101600" dist="152400" dir="4380000" algn="tl" rotWithShape="0">
              <a:srgbClr val="000000">
                <a:alpha val="4274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11"/>
          <p:cNvSpPr/>
          <p:nvPr/>
        </p:nvSpPr>
        <p:spPr>
          <a:xfrm>
            <a:off x="0" y="4282257"/>
            <a:ext cx="11329257" cy="2028845"/>
          </a:xfrm>
          <a:custGeom>
            <a:avLst/>
            <a:gdLst/>
            <a:ahLst/>
            <a:cxnLst/>
            <a:rect l="l" t="t" r="r" b="b"/>
            <a:pathLst>
              <a:path w="11329257" h="2028845" extrusionOk="0">
                <a:moveTo>
                  <a:pt x="0" y="588520"/>
                </a:moveTo>
                <a:lnTo>
                  <a:pt x="11244075" y="0"/>
                </a:lnTo>
                <a:lnTo>
                  <a:pt x="11329257" y="1424838"/>
                </a:lnTo>
                <a:lnTo>
                  <a:pt x="0" y="2028845"/>
                </a:lnTo>
                <a:lnTo>
                  <a:pt x="0" y="588520"/>
                </a:lnTo>
                <a:close/>
              </a:path>
            </a:pathLst>
          </a:custGeom>
          <a:gradFill>
            <a:gsLst>
              <a:gs pos="0">
                <a:schemeClr val="accent1"/>
              </a:gs>
              <a:gs pos="34000">
                <a:schemeClr val="accent1"/>
              </a:gs>
              <a:gs pos="100000">
                <a:srgbClr val="5C0607"/>
              </a:gs>
            </a:gsLst>
            <a:path path="circle">
              <a:fillToRect l="50000" t="50000" r="50000" b="50000"/>
            </a:path>
            <a:tileRect/>
          </a:gradFill>
          <a:ln>
            <a:noFill/>
          </a:ln>
        </p:spPr>
        <p:txBody>
          <a:bodyPr/>
          <a:lstStyle/>
          <a:p>
            <a:endParaRPr lang="en-US"/>
          </a:p>
        </p:txBody>
      </p:sp>
      <p:sp>
        <p:nvSpPr>
          <p:cNvPr id="20" name="Google Shape;20;p11"/>
          <p:cNvSpPr/>
          <p:nvPr/>
        </p:nvSpPr>
        <p:spPr>
          <a:xfrm>
            <a:off x="0" y="0"/>
            <a:ext cx="8719579" cy="456877"/>
          </a:xfrm>
          <a:custGeom>
            <a:avLst/>
            <a:gdLst/>
            <a:ahLst/>
            <a:cxnLst/>
            <a:rect l="l" t="t" r="r" b="b"/>
            <a:pathLst>
              <a:path w="8719579" h="456877" extrusionOk="0">
                <a:moveTo>
                  <a:pt x="0" y="0"/>
                </a:moveTo>
                <a:lnTo>
                  <a:pt x="8719579" y="0"/>
                </a:lnTo>
                <a:lnTo>
                  <a:pt x="0" y="456877"/>
                </a:lnTo>
                <a:lnTo>
                  <a:pt x="0" y="0"/>
                </a:lnTo>
                <a:close/>
              </a:path>
            </a:pathLst>
          </a:custGeom>
          <a:gradFill>
            <a:gsLst>
              <a:gs pos="0">
                <a:schemeClr val="accent1"/>
              </a:gs>
              <a:gs pos="34000">
                <a:schemeClr val="accent1"/>
              </a:gs>
              <a:gs pos="100000">
                <a:srgbClr val="5C0607"/>
              </a:gs>
            </a:gsLst>
            <a:path path="circle">
              <a:fillToRect l="50000" t="50000" r="50000" b="50000"/>
            </a:path>
            <a:tileRect/>
          </a:gradFill>
          <a:ln>
            <a:noFill/>
          </a:ln>
        </p:spPr>
        <p:txBody>
          <a:bodyPr/>
          <a:lstStyle/>
          <a:p>
            <a:endParaRPr lang="en-US"/>
          </a:p>
        </p:txBody>
      </p:sp>
      <p:sp>
        <p:nvSpPr>
          <p:cNvPr id="21" name="Google Shape;21;p11"/>
          <p:cNvSpPr/>
          <p:nvPr/>
        </p:nvSpPr>
        <p:spPr>
          <a:xfrm rot="-180000">
            <a:off x="-161800" y="293317"/>
            <a:ext cx="11367116" cy="5751804"/>
          </a:xfrm>
          <a:custGeom>
            <a:avLst/>
            <a:gdLst/>
            <a:ahLst/>
            <a:cxnLst/>
            <a:rect l="l" t="t" r="r" b="b"/>
            <a:pathLst>
              <a:path w="11367116" h="5751804" extrusionOk="0">
                <a:moveTo>
                  <a:pt x="11346705" y="0"/>
                </a:moveTo>
                <a:cubicBezTo>
                  <a:pt x="11353509" y="1915114"/>
                  <a:pt x="11360312" y="3830229"/>
                  <a:pt x="11367116" y="5745343"/>
                </a:cubicBezTo>
                <a:lnTo>
                  <a:pt x="0" y="5751804"/>
                </a:lnTo>
              </a:path>
            </a:pathLst>
          </a:custGeom>
          <a:noFill/>
          <a:ln w="82550" cap="flat" cmpd="sng">
            <a:solidFill>
              <a:srgbClr val="7F7F7F"/>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11"/>
          <p:cNvSpPr txBox="1">
            <a:spLocks noGrp="1"/>
          </p:cNvSpPr>
          <p:nvPr>
            <p:ph type="ctrTitle"/>
          </p:nvPr>
        </p:nvSpPr>
        <p:spPr>
          <a:xfrm rot="-180000">
            <a:off x="891201" y="662656"/>
            <a:ext cx="9755187" cy="2766528"/>
          </a:xfrm>
          <a:prstGeom prst="rect">
            <a:avLst/>
          </a:prstGeom>
          <a:noFill/>
          <a:ln>
            <a:noFill/>
          </a:ln>
        </p:spPr>
        <p:txBody>
          <a:bodyPr spcFirstLastPara="1" wrap="square" lIns="91425" tIns="45700" rIns="91425" bIns="45700" anchor="b" anchorCtr="0">
            <a:normAutofit/>
          </a:bodyPr>
          <a:lstStyle>
            <a:lvl1pPr lvl="0" algn="r">
              <a:lnSpc>
                <a:spcPct val="90000"/>
              </a:lnSpc>
              <a:spcBef>
                <a:spcPts val="0"/>
              </a:spcBef>
              <a:spcAft>
                <a:spcPts val="0"/>
              </a:spcAft>
              <a:buClr>
                <a:schemeClr val="accent1"/>
              </a:buClr>
              <a:buSzPts val="8000"/>
              <a:buFont typeface="Impact"/>
              <a:buNone/>
              <a:defRPr sz="8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11"/>
          <p:cNvSpPr txBox="1">
            <a:spLocks noGrp="1"/>
          </p:cNvSpPr>
          <p:nvPr>
            <p:ph type="subTitle" idx="1"/>
          </p:nvPr>
        </p:nvSpPr>
        <p:spPr>
          <a:xfrm rot="-180000">
            <a:off x="983062" y="3505209"/>
            <a:ext cx="9755187" cy="550333"/>
          </a:xfrm>
          <a:prstGeom prst="rect">
            <a:avLst/>
          </a:prstGeom>
          <a:noFill/>
          <a:ln>
            <a:noFill/>
          </a:ln>
        </p:spPr>
        <p:txBody>
          <a:bodyPr spcFirstLastPara="1" wrap="square" lIns="91425" tIns="45700" rIns="91425" bIns="45700" anchor="t" anchorCtr="0">
            <a:noAutofit/>
          </a:bodyPr>
          <a:lstStyle>
            <a:lvl1pPr lvl="0" algn="r">
              <a:lnSpc>
                <a:spcPct val="120000"/>
              </a:lnSpc>
              <a:spcBef>
                <a:spcPts val="1000"/>
              </a:spcBef>
              <a:spcAft>
                <a:spcPts val="0"/>
              </a:spcAft>
              <a:buSzPts val="4480"/>
              <a:buNone/>
              <a:defRPr sz="2800">
                <a:solidFill>
                  <a:srgbClr val="7F7F7F"/>
                </a:solidFill>
              </a:defRPr>
            </a:lvl1pPr>
            <a:lvl2pPr lvl="1" algn="ctr">
              <a:lnSpc>
                <a:spcPct val="120000"/>
              </a:lnSpc>
              <a:spcBef>
                <a:spcPts val="500"/>
              </a:spcBef>
              <a:spcAft>
                <a:spcPts val="0"/>
              </a:spcAft>
              <a:buSzPts val="3200"/>
              <a:buNone/>
              <a:defRPr sz="2000"/>
            </a:lvl2pPr>
            <a:lvl3pPr lvl="2" algn="ctr">
              <a:lnSpc>
                <a:spcPct val="120000"/>
              </a:lnSpc>
              <a:spcBef>
                <a:spcPts val="500"/>
              </a:spcBef>
              <a:spcAft>
                <a:spcPts val="0"/>
              </a:spcAft>
              <a:buSzPts val="2880"/>
              <a:buNone/>
              <a:defRPr sz="1800"/>
            </a:lvl3pPr>
            <a:lvl4pPr lvl="3" algn="ctr">
              <a:lnSpc>
                <a:spcPct val="120000"/>
              </a:lnSpc>
              <a:spcBef>
                <a:spcPts val="500"/>
              </a:spcBef>
              <a:spcAft>
                <a:spcPts val="0"/>
              </a:spcAft>
              <a:buSzPts val="2560"/>
              <a:buNone/>
              <a:defRPr sz="1600"/>
            </a:lvl4pPr>
            <a:lvl5pPr lvl="4" algn="ctr">
              <a:lnSpc>
                <a:spcPct val="120000"/>
              </a:lnSpc>
              <a:spcBef>
                <a:spcPts val="500"/>
              </a:spcBef>
              <a:spcAft>
                <a:spcPts val="0"/>
              </a:spcAft>
              <a:buSzPts val="2560"/>
              <a:buNone/>
              <a:defRPr sz="1600"/>
            </a:lvl5pPr>
            <a:lvl6pPr lvl="5" algn="ctr">
              <a:lnSpc>
                <a:spcPct val="120000"/>
              </a:lnSpc>
              <a:spcBef>
                <a:spcPts val="500"/>
              </a:spcBef>
              <a:spcAft>
                <a:spcPts val="0"/>
              </a:spcAft>
              <a:buSzPts val="2560"/>
              <a:buNone/>
              <a:defRPr sz="1600"/>
            </a:lvl6pPr>
            <a:lvl7pPr lvl="6" algn="ctr">
              <a:lnSpc>
                <a:spcPct val="120000"/>
              </a:lnSpc>
              <a:spcBef>
                <a:spcPts val="500"/>
              </a:spcBef>
              <a:spcAft>
                <a:spcPts val="0"/>
              </a:spcAft>
              <a:buSzPts val="2560"/>
              <a:buNone/>
              <a:defRPr sz="1600"/>
            </a:lvl7pPr>
            <a:lvl8pPr lvl="7" algn="ctr">
              <a:lnSpc>
                <a:spcPct val="120000"/>
              </a:lnSpc>
              <a:spcBef>
                <a:spcPts val="500"/>
              </a:spcBef>
              <a:spcAft>
                <a:spcPts val="0"/>
              </a:spcAft>
              <a:buSzPts val="2560"/>
              <a:buNone/>
              <a:defRPr sz="1600"/>
            </a:lvl8pPr>
            <a:lvl9pPr lvl="8" algn="ctr">
              <a:lnSpc>
                <a:spcPct val="120000"/>
              </a:lnSpc>
              <a:spcBef>
                <a:spcPts val="500"/>
              </a:spcBef>
              <a:spcAft>
                <a:spcPts val="0"/>
              </a:spcAft>
              <a:buSzPts val="2560"/>
              <a:buNone/>
              <a:defRPr sz="1600"/>
            </a:lvl9pPr>
          </a:lstStyle>
          <a:p>
            <a:endParaRPr/>
          </a:p>
        </p:txBody>
      </p:sp>
      <p:sp>
        <p:nvSpPr>
          <p:cNvPr id="24" name="Google Shape;24;p11"/>
          <p:cNvSpPr txBox="1">
            <a:spLocks noGrp="1"/>
          </p:cNvSpPr>
          <p:nvPr>
            <p:ph type="dt" idx="10"/>
          </p:nvPr>
        </p:nvSpPr>
        <p:spPr>
          <a:xfrm rot="-180000">
            <a:off x="4948541" y="4578463"/>
            <a:ext cx="6143653" cy="1163112"/>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sz="5400">
                <a:solidFill>
                  <a:srgbClr val="5C0607"/>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11"/>
          <p:cNvSpPr txBox="1">
            <a:spLocks noGrp="1"/>
          </p:cNvSpPr>
          <p:nvPr>
            <p:ph type="ftr" idx="11"/>
          </p:nvPr>
        </p:nvSpPr>
        <p:spPr>
          <a:xfrm rot="-180000">
            <a:off x="-5560" y="4883024"/>
            <a:ext cx="4047239" cy="11955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sz="5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11"/>
          <p:cNvSpPr txBox="1">
            <a:spLocks noGrp="1"/>
          </p:cNvSpPr>
          <p:nvPr>
            <p:ph type="sldNum" idx="12"/>
          </p:nvPr>
        </p:nvSpPr>
        <p:spPr>
          <a:xfrm rot="-180000">
            <a:off x="9851758" y="3832648"/>
            <a:ext cx="907186" cy="49847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sz="2400" b="0" i="0" u="none" strike="noStrike" cap="none">
                <a:solidFill>
                  <a:srgbClr val="3F3F3F"/>
                </a:solidFill>
                <a:latin typeface="Impact"/>
                <a:ea typeface="Impact"/>
                <a:cs typeface="Impact"/>
                <a:sym typeface="Impact"/>
              </a:defRPr>
            </a:lvl1pPr>
            <a:lvl2pPr marL="0" lvl="1" indent="0" algn="ctr">
              <a:spcBef>
                <a:spcPts val="0"/>
              </a:spcBef>
              <a:buNone/>
              <a:defRPr sz="2400" b="0" i="0" u="none" strike="noStrike" cap="none">
                <a:solidFill>
                  <a:srgbClr val="3F3F3F"/>
                </a:solidFill>
                <a:latin typeface="Impact"/>
                <a:ea typeface="Impact"/>
                <a:cs typeface="Impact"/>
                <a:sym typeface="Impact"/>
              </a:defRPr>
            </a:lvl2pPr>
            <a:lvl3pPr marL="0" lvl="2" indent="0" algn="ctr">
              <a:spcBef>
                <a:spcPts val="0"/>
              </a:spcBef>
              <a:buNone/>
              <a:defRPr sz="2400" b="0" i="0" u="none" strike="noStrike" cap="none">
                <a:solidFill>
                  <a:srgbClr val="3F3F3F"/>
                </a:solidFill>
                <a:latin typeface="Impact"/>
                <a:ea typeface="Impact"/>
                <a:cs typeface="Impact"/>
                <a:sym typeface="Impact"/>
              </a:defRPr>
            </a:lvl3pPr>
            <a:lvl4pPr marL="0" lvl="3" indent="0" algn="ctr">
              <a:spcBef>
                <a:spcPts val="0"/>
              </a:spcBef>
              <a:buNone/>
              <a:defRPr sz="2400" b="0" i="0" u="none" strike="noStrike" cap="none">
                <a:solidFill>
                  <a:srgbClr val="3F3F3F"/>
                </a:solidFill>
                <a:latin typeface="Impact"/>
                <a:ea typeface="Impact"/>
                <a:cs typeface="Impact"/>
                <a:sym typeface="Impact"/>
              </a:defRPr>
            </a:lvl4pPr>
            <a:lvl5pPr marL="0" lvl="4" indent="0" algn="ctr">
              <a:spcBef>
                <a:spcPts val="0"/>
              </a:spcBef>
              <a:buNone/>
              <a:defRPr sz="2400" b="0" i="0" u="none" strike="noStrike" cap="none">
                <a:solidFill>
                  <a:srgbClr val="3F3F3F"/>
                </a:solidFill>
                <a:latin typeface="Impact"/>
                <a:ea typeface="Impact"/>
                <a:cs typeface="Impact"/>
                <a:sym typeface="Impact"/>
              </a:defRPr>
            </a:lvl5pPr>
            <a:lvl6pPr marL="0" lvl="5" indent="0" algn="ctr">
              <a:spcBef>
                <a:spcPts val="0"/>
              </a:spcBef>
              <a:buNone/>
              <a:defRPr sz="2400" b="0" i="0" u="none" strike="noStrike" cap="none">
                <a:solidFill>
                  <a:srgbClr val="3F3F3F"/>
                </a:solidFill>
                <a:latin typeface="Impact"/>
                <a:ea typeface="Impact"/>
                <a:cs typeface="Impact"/>
                <a:sym typeface="Impact"/>
              </a:defRPr>
            </a:lvl6pPr>
            <a:lvl7pPr marL="0" lvl="6" indent="0" algn="ctr">
              <a:spcBef>
                <a:spcPts val="0"/>
              </a:spcBef>
              <a:buNone/>
              <a:defRPr sz="2400" b="0" i="0" u="none" strike="noStrike" cap="none">
                <a:solidFill>
                  <a:srgbClr val="3F3F3F"/>
                </a:solidFill>
                <a:latin typeface="Impact"/>
                <a:ea typeface="Impact"/>
                <a:cs typeface="Impact"/>
                <a:sym typeface="Impact"/>
              </a:defRPr>
            </a:lvl7pPr>
            <a:lvl8pPr marL="0" lvl="7" indent="0" algn="ctr">
              <a:spcBef>
                <a:spcPts val="0"/>
              </a:spcBef>
              <a:buNone/>
              <a:defRPr sz="2400" b="0" i="0" u="none" strike="noStrike" cap="none">
                <a:solidFill>
                  <a:srgbClr val="3F3F3F"/>
                </a:solidFill>
                <a:latin typeface="Impact"/>
                <a:ea typeface="Impact"/>
                <a:cs typeface="Impact"/>
                <a:sym typeface="Impact"/>
              </a:defRPr>
            </a:lvl8pPr>
            <a:lvl9pPr marL="0" lvl="8" indent="0" algn="ctr">
              <a:spcBef>
                <a:spcPts val="0"/>
              </a:spcBef>
              <a:buNone/>
              <a:defRPr sz="2400" b="0" i="0" u="none" strike="noStrike" cap="none">
                <a:solidFill>
                  <a:srgbClr val="3F3F3F"/>
                </a:solidFill>
                <a:latin typeface="Impact"/>
                <a:ea typeface="Impact"/>
                <a:cs typeface="Impact"/>
                <a:sym typeface="Impact"/>
              </a:defRPr>
            </a:lvl9pPr>
          </a:lstStyle>
          <a:p>
            <a:pPr marL="0" lvl="0" indent="0" algn="ctr" rtl="0">
              <a:spcBef>
                <a:spcPts val="0"/>
              </a:spcBef>
              <a:spcAft>
                <a:spcPts val="0"/>
              </a:spcAft>
              <a:buNone/>
            </a:pPr>
            <a:fld id="{00000000-1234-1234-1234-123412341234}" type="slidenum">
              <a:rPr lang="en-US"/>
              <a:t>‹#›</a:t>
            </a:fld>
            <a:endParaRPr/>
          </a:p>
        </p:txBody>
      </p:sp>
      <p:sp>
        <p:nvSpPr>
          <p:cNvPr id="27" name="Google Shape;27;p11"/>
          <p:cNvSpPr/>
          <p:nvPr/>
        </p:nvSpPr>
        <p:spPr>
          <a:xfrm rot="-180000">
            <a:off x="4221385" y="5111356"/>
            <a:ext cx="515386" cy="515386"/>
          </a:xfrm>
          <a:prstGeom prst="star5">
            <a:avLst>
              <a:gd name="adj" fmla="val 26693"/>
              <a:gd name="hf" fmla="val 105146"/>
              <a:gd name="vf" fmla="val 110557"/>
            </a:avLst>
          </a:prstGeom>
          <a:solidFill>
            <a:schemeClr val="dk1">
              <a:alpha val="4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8"/>
        <p:cNvGrpSpPr/>
        <p:nvPr/>
      </p:nvGrpSpPr>
      <p:grpSpPr>
        <a:xfrm>
          <a:off x="0" y="0"/>
          <a:ext cx="0" cy="0"/>
          <a:chOff x="0" y="0"/>
          <a:chExt cx="0" cy="0"/>
        </a:xfrm>
      </p:grpSpPr>
      <p:sp>
        <p:nvSpPr>
          <p:cNvPr id="29" name="Google Shape;29;p12"/>
          <p:cNvSpPr txBox="1">
            <a:spLocks noGrp="1"/>
          </p:cNvSpPr>
          <p:nvPr>
            <p:ph type="title"/>
          </p:nvPr>
        </p:nvSpPr>
        <p:spPr>
          <a:xfrm>
            <a:off x="685801" y="685800"/>
            <a:ext cx="10396882" cy="115196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12"/>
          <p:cNvSpPr txBox="1">
            <a:spLocks noGrp="1"/>
          </p:cNvSpPr>
          <p:nvPr>
            <p:ph type="body" idx="1"/>
          </p:nvPr>
        </p:nvSpPr>
        <p:spPr>
          <a:xfrm>
            <a:off x="685800" y="2063396"/>
            <a:ext cx="10394707" cy="3311189"/>
          </a:xfrm>
          <a:prstGeom prst="rect">
            <a:avLst/>
          </a:prstGeom>
          <a:noFill/>
          <a:ln>
            <a:noFill/>
          </a:ln>
        </p:spPr>
        <p:txBody>
          <a:bodyPr spcFirstLastPara="1" wrap="square" lIns="91425" tIns="45700" rIns="91425" bIns="45700" anchor="ctr" anchorCtr="0">
            <a:normAutofit/>
          </a:bodyPr>
          <a:lstStyle>
            <a:lvl1pPr marL="457200" lvl="0" indent="-411480" algn="l">
              <a:lnSpc>
                <a:spcPct val="120000"/>
              </a:lnSpc>
              <a:spcBef>
                <a:spcPts val="1000"/>
              </a:spcBef>
              <a:spcAft>
                <a:spcPts val="0"/>
              </a:spcAft>
              <a:buSzPts val="2880"/>
              <a:buChar char="•"/>
              <a:defRPr/>
            </a:lvl1pPr>
            <a:lvl2pPr marL="914400" lvl="1" indent="-411480" algn="l">
              <a:lnSpc>
                <a:spcPct val="120000"/>
              </a:lnSpc>
              <a:spcBef>
                <a:spcPts val="500"/>
              </a:spcBef>
              <a:spcAft>
                <a:spcPts val="0"/>
              </a:spcAft>
              <a:buSzPts val="2880"/>
              <a:buChar char="•"/>
              <a:defRPr/>
            </a:lvl2pPr>
            <a:lvl3pPr marL="1371600" lvl="2" indent="-411480" algn="l">
              <a:lnSpc>
                <a:spcPct val="120000"/>
              </a:lnSpc>
              <a:spcBef>
                <a:spcPts val="500"/>
              </a:spcBef>
              <a:spcAft>
                <a:spcPts val="0"/>
              </a:spcAft>
              <a:buSzPts val="2880"/>
              <a:buChar char="•"/>
              <a:defRPr/>
            </a:lvl3pPr>
            <a:lvl4pPr marL="1828800" lvl="3" indent="-411480" algn="l">
              <a:lnSpc>
                <a:spcPct val="120000"/>
              </a:lnSpc>
              <a:spcBef>
                <a:spcPts val="500"/>
              </a:spcBef>
              <a:spcAft>
                <a:spcPts val="0"/>
              </a:spcAft>
              <a:buSzPts val="2880"/>
              <a:buChar char="•"/>
              <a:defRPr/>
            </a:lvl4pPr>
            <a:lvl5pPr marL="2286000" lvl="4" indent="-411479" algn="l">
              <a:lnSpc>
                <a:spcPct val="120000"/>
              </a:lnSpc>
              <a:spcBef>
                <a:spcPts val="500"/>
              </a:spcBef>
              <a:spcAft>
                <a:spcPts val="0"/>
              </a:spcAft>
              <a:buSzPts val="2880"/>
              <a:buChar char="•"/>
              <a:defRPr/>
            </a:lvl5pPr>
            <a:lvl6pPr marL="2743200" lvl="5" indent="-411479" algn="l">
              <a:lnSpc>
                <a:spcPct val="120000"/>
              </a:lnSpc>
              <a:spcBef>
                <a:spcPts val="500"/>
              </a:spcBef>
              <a:spcAft>
                <a:spcPts val="0"/>
              </a:spcAft>
              <a:buSzPts val="2880"/>
              <a:buChar char="•"/>
              <a:defRPr/>
            </a:lvl6pPr>
            <a:lvl7pPr marL="3200400" lvl="6" indent="-411479" algn="l">
              <a:lnSpc>
                <a:spcPct val="120000"/>
              </a:lnSpc>
              <a:spcBef>
                <a:spcPts val="500"/>
              </a:spcBef>
              <a:spcAft>
                <a:spcPts val="0"/>
              </a:spcAft>
              <a:buSzPts val="2880"/>
              <a:buChar char="•"/>
              <a:defRPr/>
            </a:lvl7pPr>
            <a:lvl8pPr marL="3657600" lvl="7" indent="-411479" algn="l">
              <a:lnSpc>
                <a:spcPct val="120000"/>
              </a:lnSpc>
              <a:spcBef>
                <a:spcPts val="500"/>
              </a:spcBef>
              <a:spcAft>
                <a:spcPts val="0"/>
              </a:spcAft>
              <a:buSzPts val="2880"/>
              <a:buChar char="•"/>
              <a:defRPr/>
            </a:lvl8pPr>
            <a:lvl9pPr marL="4114800" lvl="8" indent="-411479" algn="l">
              <a:lnSpc>
                <a:spcPct val="120000"/>
              </a:lnSpc>
              <a:spcBef>
                <a:spcPts val="500"/>
              </a:spcBef>
              <a:spcAft>
                <a:spcPts val="0"/>
              </a:spcAft>
              <a:buSzPts val="2880"/>
              <a:buChar char="•"/>
              <a:defRPr/>
            </a:lvl9pPr>
          </a:lstStyle>
          <a:p>
            <a:endParaRPr/>
          </a:p>
        </p:txBody>
      </p:sp>
      <p:sp>
        <p:nvSpPr>
          <p:cNvPr id="31" name="Google Shape;31;p12"/>
          <p:cNvSpPr txBox="1">
            <a:spLocks noGrp="1"/>
          </p:cNvSpPr>
          <p:nvPr>
            <p:ph type="dt" idx="10"/>
          </p:nvPr>
        </p:nvSpPr>
        <p:spPr>
          <a:xfrm>
            <a:off x="7298083" y="5757334"/>
            <a:ext cx="3784600" cy="49847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2"/>
          <p:cNvSpPr txBox="1">
            <a:spLocks noGrp="1"/>
          </p:cNvSpPr>
          <p:nvPr>
            <p:ph type="ftr" idx="11"/>
          </p:nvPr>
        </p:nvSpPr>
        <p:spPr>
          <a:xfrm>
            <a:off x="685801" y="5757334"/>
            <a:ext cx="5499719" cy="49847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12"/>
          <p:cNvSpPr txBox="1">
            <a:spLocks noGrp="1"/>
          </p:cNvSpPr>
          <p:nvPr>
            <p:ph type="sldNum" idx="12"/>
          </p:nvPr>
        </p:nvSpPr>
        <p:spPr>
          <a:xfrm>
            <a:off x="6287121" y="5757334"/>
            <a:ext cx="907186" cy="49847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3 Column">
  <p:cSld name="3 Column">
    <p:spTree>
      <p:nvGrpSpPr>
        <p:cNvPr id="1" name="Shape 34"/>
        <p:cNvGrpSpPr/>
        <p:nvPr/>
      </p:nvGrpSpPr>
      <p:grpSpPr>
        <a:xfrm>
          <a:off x="0" y="0"/>
          <a:ext cx="0" cy="0"/>
          <a:chOff x="0" y="0"/>
          <a:chExt cx="0" cy="0"/>
        </a:xfrm>
      </p:grpSpPr>
      <p:sp>
        <p:nvSpPr>
          <p:cNvPr id="35" name="Google Shape;35;p13"/>
          <p:cNvSpPr txBox="1">
            <a:spLocks noGrp="1"/>
          </p:cNvSpPr>
          <p:nvPr>
            <p:ph type="title"/>
          </p:nvPr>
        </p:nvSpPr>
        <p:spPr>
          <a:xfrm>
            <a:off x="685802" y="685800"/>
            <a:ext cx="10394706" cy="1151965"/>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accent1"/>
              </a:buClr>
              <a:buSzPts val="5400"/>
              <a:buFont typeface="Impact"/>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 name="Google Shape;36;p13"/>
          <p:cNvSpPr txBox="1">
            <a:spLocks noGrp="1"/>
          </p:cNvSpPr>
          <p:nvPr>
            <p:ph type="body" idx="1"/>
          </p:nvPr>
        </p:nvSpPr>
        <p:spPr>
          <a:xfrm>
            <a:off x="685802" y="2063395"/>
            <a:ext cx="3310128" cy="576262"/>
          </a:xfrm>
          <a:prstGeom prst="rect">
            <a:avLst/>
          </a:prstGeom>
          <a:noFill/>
          <a:ln>
            <a:noFill/>
          </a:ln>
        </p:spPr>
        <p:txBody>
          <a:bodyPr spcFirstLastPara="1" wrap="square" lIns="91425" tIns="45700" rIns="91425" bIns="45700" anchor="b" anchorCtr="0">
            <a:noAutofit/>
          </a:bodyPr>
          <a:lstStyle>
            <a:lvl1pPr marL="457200" lvl="0" indent="-228600" algn="ctr">
              <a:lnSpc>
                <a:spcPct val="90000"/>
              </a:lnSpc>
              <a:spcBef>
                <a:spcPts val="1000"/>
              </a:spcBef>
              <a:spcAft>
                <a:spcPts val="0"/>
              </a:spcAft>
              <a:buSzPts val="3840"/>
              <a:buNone/>
              <a:defRPr sz="2400" b="0">
                <a:solidFill>
                  <a:schemeClr val="accent1"/>
                </a:solidFill>
              </a:defRPr>
            </a:lvl1pPr>
            <a:lvl2pPr marL="914400" lvl="1" indent="-228600" algn="l">
              <a:lnSpc>
                <a:spcPct val="120000"/>
              </a:lnSpc>
              <a:spcBef>
                <a:spcPts val="500"/>
              </a:spcBef>
              <a:spcAft>
                <a:spcPts val="0"/>
              </a:spcAft>
              <a:buSzPts val="3200"/>
              <a:buNone/>
              <a:defRPr sz="2000" b="1"/>
            </a:lvl2pPr>
            <a:lvl3pPr marL="1371600" lvl="2" indent="-228600" algn="l">
              <a:lnSpc>
                <a:spcPct val="120000"/>
              </a:lnSpc>
              <a:spcBef>
                <a:spcPts val="500"/>
              </a:spcBef>
              <a:spcAft>
                <a:spcPts val="0"/>
              </a:spcAft>
              <a:buSzPts val="2880"/>
              <a:buNone/>
              <a:defRPr sz="1800" b="1"/>
            </a:lvl3pPr>
            <a:lvl4pPr marL="1828800" lvl="3" indent="-228600" algn="l">
              <a:lnSpc>
                <a:spcPct val="120000"/>
              </a:lnSpc>
              <a:spcBef>
                <a:spcPts val="500"/>
              </a:spcBef>
              <a:spcAft>
                <a:spcPts val="0"/>
              </a:spcAft>
              <a:buSzPts val="2560"/>
              <a:buNone/>
              <a:defRPr sz="1600" b="1"/>
            </a:lvl4pPr>
            <a:lvl5pPr marL="2286000" lvl="4" indent="-228600" algn="l">
              <a:lnSpc>
                <a:spcPct val="120000"/>
              </a:lnSpc>
              <a:spcBef>
                <a:spcPts val="500"/>
              </a:spcBef>
              <a:spcAft>
                <a:spcPts val="0"/>
              </a:spcAft>
              <a:buSzPts val="2560"/>
              <a:buNone/>
              <a:defRPr sz="1600" b="1"/>
            </a:lvl5pPr>
            <a:lvl6pPr marL="2743200" lvl="5" indent="-228600" algn="l">
              <a:lnSpc>
                <a:spcPct val="120000"/>
              </a:lnSpc>
              <a:spcBef>
                <a:spcPts val="500"/>
              </a:spcBef>
              <a:spcAft>
                <a:spcPts val="0"/>
              </a:spcAft>
              <a:buSzPts val="2560"/>
              <a:buNone/>
              <a:defRPr sz="1600" b="1"/>
            </a:lvl6pPr>
            <a:lvl7pPr marL="3200400" lvl="6" indent="-228600" algn="l">
              <a:lnSpc>
                <a:spcPct val="120000"/>
              </a:lnSpc>
              <a:spcBef>
                <a:spcPts val="500"/>
              </a:spcBef>
              <a:spcAft>
                <a:spcPts val="0"/>
              </a:spcAft>
              <a:buSzPts val="2560"/>
              <a:buNone/>
              <a:defRPr sz="1600" b="1"/>
            </a:lvl7pPr>
            <a:lvl8pPr marL="3657600" lvl="7" indent="-228600" algn="l">
              <a:lnSpc>
                <a:spcPct val="120000"/>
              </a:lnSpc>
              <a:spcBef>
                <a:spcPts val="500"/>
              </a:spcBef>
              <a:spcAft>
                <a:spcPts val="0"/>
              </a:spcAft>
              <a:buSzPts val="2560"/>
              <a:buNone/>
              <a:defRPr sz="1600" b="1"/>
            </a:lvl8pPr>
            <a:lvl9pPr marL="4114800" lvl="8" indent="-228600" algn="l">
              <a:lnSpc>
                <a:spcPct val="120000"/>
              </a:lnSpc>
              <a:spcBef>
                <a:spcPts val="500"/>
              </a:spcBef>
              <a:spcAft>
                <a:spcPts val="0"/>
              </a:spcAft>
              <a:buSzPts val="2560"/>
              <a:buNone/>
              <a:defRPr sz="1600" b="1"/>
            </a:lvl9pPr>
          </a:lstStyle>
          <a:p>
            <a:endParaRPr/>
          </a:p>
        </p:txBody>
      </p:sp>
      <p:sp>
        <p:nvSpPr>
          <p:cNvPr id="37" name="Google Shape;37;p13"/>
          <p:cNvSpPr txBox="1">
            <a:spLocks noGrp="1"/>
          </p:cNvSpPr>
          <p:nvPr>
            <p:ph type="body" idx="2"/>
          </p:nvPr>
        </p:nvSpPr>
        <p:spPr>
          <a:xfrm>
            <a:off x="685802" y="2639658"/>
            <a:ext cx="3310128" cy="2734928"/>
          </a:xfrm>
          <a:prstGeom prst="rect">
            <a:avLst/>
          </a:prstGeom>
          <a:noFill/>
          <a:ln>
            <a:noFill/>
          </a:ln>
        </p:spPr>
        <p:txBody>
          <a:bodyPr spcFirstLastPara="1" wrap="square" lIns="91425" tIns="45700" rIns="91425" bIns="45700" anchor="t" anchorCtr="0">
            <a:normAutofit/>
          </a:bodyPr>
          <a:lstStyle>
            <a:lvl1pPr marL="457200" lvl="0" indent="-228600" algn="ctr">
              <a:lnSpc>
                <a:spcPct val="120000"/>
              </a:lnSpc>
              <a:spcBef>
                <a:spcPts val="1000"/>
              </a:spcBef>
              <a:spcAft>
                <a:spcPts val="0"/>
              </a:spcAft>
              <a:buSzPts val="2240"/>
              <a:buNone/>
              <a:defRPr sz="1400"/>
            </a:lvl1pPr>
            <a:lvl2pPr marL="914400" lvl="1" indent="-228600" algn="l">
              <a:lnSpc>
                <a:spcPct val="120000"/>
              </a:lnSpc>
              <a:spcBef>
                <a:spcPts val="500"/>
              </a:spcBef>
              <a:spcAft>
                <a:spcPts val="0"/>
              </a:spcAft>
              <a:buSzPts val="1920"/>
              <a:buNone/>
              <a:defRPr sz="1200"/>
            </a:lvl2pPr>
            <a:lvl3pPr marL="1371600" lvl="2" indent="-228600" algn="l">
              <a:lnSpc>
                <a:spcPct val="120000"/>
              </a:lnSpc>
              <a:spcBef>
                <a:spcPts val="500"/>
              </a:spcBef>
              <a:spcAft>
                <a:spcPts val="0"/>
              </a:spcAft>
              <a:buSzPts val="1600"/>
              <a:buNone/>
              <a:defRPr sz="1000"/>
            </a:lvl3pPr>
            <a:lvl4pPr marL="1828800" lvl="3" indent="-228600" algn="l">
              <a:lnSpc>
                <a:spcPct val="120000"/>
              </a:lnSpc>
              <a:spcBef>
                <a:spcPts val="500"/>
              </a:spcBef>
              <a:spcAft>
                <a:spcPts val="0"/>
              </a:spcAft>
              <a:buSzPts val="1440"/>
              <a:buNone/>
              <a:defRPr sz="900"/>
            </a:lvl4pPr>
            <a:lvl5pPr marL="2286000" lvl="4" indent="-228600" algn="l">
              <a:lnSpc>
                <a:spcPct val="120000"/>
              </a:lnSpc>
              <a:spcBef>
                <a:spcPts val="500"/>
              </a:spcBef>
              <a:spcAft>
                <a:spcPts val="0"/>
              </a:spcAft>
              <a:buSzPts val="1440"/>
              <a:buNone/>
              <a:defRPr sz="900"/>
            </a:lvl5pPr>
            <a:lvl6pPr marL="2743200" lvl="5" indent="-228600" algn="l">
              <a:lnSpc>
                <a:spcPct val="120000"/>
              </a:lnSpc>
              <a:spcBef>
                <a:spcPts val="500"/>
              </a:spcBef>
              <a:spcAft>
                <a:spcPts val="0"/>
              </a:spcAft>
              <a:buSzPts val="1440"/>
              <a:buNone/>
              <a:defRPr sz="900"/>
            </a:lvl6pPr>
            <a:lvl7pPr marL="3200400" lvl="6" indent="-228600" algn="l">
              <a:lnSpc>
                <a:spcPct val="120000"/>
              </a:lnSpc>
              <a:spcBef>
                <a:spcPts val="500"/>
              </a:spcBef>
              <a:spcAft>
                <a:spcPts val="0"/>
              </a:spcAft>
              <a:buSzPts val="1440"/>
              <a:buNone/>
              <a:defRPr sz="900"/>
            </a:lvl7pPr>
            <a:lvl8pPr marL="3657600" lvl="7" indent="-228600" algn="l">
              <a:lnSpc>
                <a:spcPct val="120000"/>
              </a:lnSpc>
              <a:spcBef>
                <a:spcPts val="500"/>
              </a:spcBef>
              <a:spcAft>
                <a:spcPts val="0"/>
              </a:spcAft>
              <a:buSzPts val="1440"/>
              <a:buNone/>
              <a:defRPr sz="900"/>
            </a:lvl8pPr>
            <a:lvl9pPr marL="4114800" lvl="8" indent="-228600" algn="l">
              <a:lnSpc>
                <a:spcPct val="120000"/>
              </a:lnSpc>
              <a:spcBef>
                <a:spcPts val="500"/>
              </a:spcBef>
              <a:spcAft>
                <a:spcPts val="0"/>
              </a:spcAft>
              <a:buSzPts val="1440"/>
              <a:buNone/>
              <a:defRPr sz="900"/>
            </a:lvl9pPr>
          </a:lstStyle>
          <a:p>
            <a:endParaRPr/>
          </a:p>
        </p:txBody>
      </p:sp>
      <p:sp>
        <p:nvSpPr>
          <p:cNvPr id="38" name="Google Shape;38;p13"/>
          <p:cNvSpPr txBox="1">
            <a:spLocks noGrp="1"/>
          </p:cNvSpPr>
          <p:nvPr>
            <p:ph type="body" idx="3"/>
          </p:nvPr>
        </p:nvSpPr>
        <p:spPr>
          <a:xfrm>
            <a:off x="4234622" y="2063395"/>
            <a:ext cx="3310128" cy="576262"/>
          </a:xfrm>
          <a:prstGeom prst="rect">
            <a:avLst/>
          </a:prstGeom>
          <a:noFill/>
          <a:ln>
            <a:noFill/>
          </a:ln>
        </p:spPr>
        <p:txBody>
          <a:bodyPr spcFirstLastPara="1" wrap="square" lIns="91425" tIns="45700" rIns="91425" bIns="45700" anchor="b" anchorCtr="0">
            <a:noAutofit/>
          </a:bodyPr>
          <a:lstStyle>
            <a:lvl1pPr marL="457200" lvl="0" indent="-228600" algn="ctr">
              <a:lnSpc>
                <a:spcPct val="90000"/>
              </a:lnSpc>
              <a:spcBef>
                <a:spcPts val="1000"/>
              </a:spcBef>
              <a:spcAft>
                <a:spcPts val="0"/>
              </a:spcAft>
              <a:buSzPts val="3840"/>
              <a:buNone/>
              <a:defRPr sz="2400" b="0">
                <a:solidFill>
                  <a:schemeClr val="accent1"/>
                </a:solidFill>
              </a:defRPr>
            </a:lvl1pPr>
            <a:lvl2pPr marL="914400" lvl="1" indent="-228600" algn="l">
              <a:lnSpc>
                <a:spcPct val="120000"/>
              </a:lnSpc>
              <a:spcBef>
                <a:spcPts val="500"/>
              </a:spcBef>
              <a:spcAft>
                <a:spcPts val="0"/>
              </a:spcAft>
              <a:buSzPts val="3200"/>
              <a:buNone/>
              <a:defRPr sz="2000" b="1"/>
            </a:lvl2pPr>
            <a:lvl3pPr marL="1371600" lvl="2" indent="-228600" algn="l">
              <a:lnSpc>
                <a:spcPct val="120000"/>
              </a:lnSpc>
              <a:spcBef>
                <a:spcPts val="500"/>
              </a:spcBef>
              <a:spcAft>
                <a:spcPts val="0"/>
              </a:spcAft>
              <a:buSzPts val="2880"/>
              <a:buNone/>
              <a:defRPr sz="1800" b="1"/>
            </a:lvl3pPr>
            <a:lvl4pPr marL="1828800" lvl="3" indent="-228600" algn="l">
              <a:lnSpc>
                <a:spcPct val="120000"/>
              </a:lnSpc>
              <a:spcBef>
                <a:spcPts val="500"/>
              </a:spcBef>
              <a:spcAft>
                <a:spcPts val="0"/>
              </a:spcAft>
              <a:buSzPts val="2560"/>
              <a:buNone/>
              <a:defRPr sz="1600" b="1"/>
            </a:lvl4pPr>
            <a:lvl5pPr marL="2286000" lvl="4" indent="-228600" algn="l">
              <a:lnSpc>
                <a:spcPct val="120000"/>
              </a:lnSpc>
              <a:spcBef>
                <a:spcPts val="500"/>
              </a:spcBef>
              <a:spcAft>
                <a:spcPts val="0"/>
              </a:spcAft>
              <a:buSzPts val="2560"/>
              <a:buNone/>
              <a:defRPr sz="1600" b="1"/>
            </a:lvl5pPr>
            <a:lvl6pPr marL="2743200" lvl="5" indent="-228600" algn="l">
              <a:lnSpc>
                <a:spcPct val="120000"/>
              </a:lnSpc>
              <a:spcBef>
                <a:spcPts val="500"/>
              </a:spcBef>
              <a:spcAft>
                <a:spcPts val="0"/>
              </a:spcAft>
              <a:buSzPts val="2560"/>
              <a:buNone/>
              <a:defRPr sz="1600" b="1"/>
            </a:lvl6pPr>
            <a:lvl7pPr marL="3200400" lvl="6" indent="-228600" algn="l">
              <a:lnSpc>
                <a:spcPct val="120000"/>
              </a:lnSpc>
              <a:spcBef>
                <a:spcPts val="500"/>
              </a:spcBef>
              <a:spcAft>
                <a:spcPts val="0"/>
              </a:spcAft>
              <a:buSzPts val="2560"/>
              <a:buNone/>
              <a:defRPr sz="1600" b="1"/>
            </a:lvl7pPr>
            <a:lvl8pPr marL="3657600" lvl="7" indent="-228600" algn="l">
              <a:lnSpc>
                <a:spcPct val="120000"/>
              </a:lnSpc>
              <a:spcBef>
                <a:spcPts val="500"/>
              </a:spcBef>
              <a:spcAft>
                <a:spcPts val="0"/>
              </a:spcAft>
              <a:buSzPts val="2560"/>
              <a:buNone/>
              <a:defRPr sz="1600" b="1"/>
            </a:lvl8pPr>
            <a:lvl9pPr marL="4114800" lvl="8" indent="-228600" algn="l">
              <a:lnSpc>
                <a:spcPct val="120000"/>
              </a:lnSpc>
              <a:spcBef>
                <a:spcPts val="500"/>
              </a:spcBef>
              <a:spcAft>
                <a:spcPts val="0"/>
              </a:spcAft>
              <a:buSzPts val="2560"/>
              <a:buNone/>
              <a:defRPr sz="1600" b="1"/>
            </a:lvl9pPr>
          </a:lstStyle>
          <a:p>
            <a:endParaRPr/>
          </a:p>
        </p:txBody>
      </p:sp>
      <p:sp>
        <p:nvSpPr>
          <p:cNvPr id="39" name="Google Shape;39;p13"/>
          <p:cNvSpPr txBox="1">
            <a:spLocks noGrp="1"/>
          </p:cNvSpPr>
          <p:nvPr>
            <p:ph type="body" idx="4"/>
          </p:nvPr>
        </p:nvSpPr>
        <p:spPr>
          <a:xfrm>
            <a:off x="4234621" y="2639658"/>
            <a:ext cx="3310128" cy="2734928"/>
          </a:xfrm>
          <a:prstGeom prst="rect">
            <a:avLst/>
          </a:prstGeom>
          <a:noFill/>
          <a:ln>
            <a:noFill/>
          </a:ln>
        </p:spPr>
        <p:txBody>
          <a:bodyPr spcFirstLastPara="1" wrap="square" lIns="91425" tIns="45700" rIns="91425" bIns="45700" anchor="t" anchorCtr="0">
            <a:normAutofit/>
          </a:bodyPr>
          <a:lstStyle>
            <a:lvl1pPr marL="457200" lvl="0" indent="-228600" algn="ctr">
              <a:lnSpc>
                <a:spcPct val="120000"/>
              </a:lnSpc>
              <a:spcBef>
                <a:spcPts val="1000"/>
              </a:spcBef>
              <a:spcAft>
                <a:spcPts val="0"/>
              </a:spcAft>
              <a:buSzPts val="2240"/>
              <a:buNone/>
              <a:defRPr sz="1400"/>
            </a:lvl1pPr>
            <a:lvl2pPr marL="914400" lvl="1" indent="-228600" algn="l">
              <a:lnSpc>
                <a:spcPct val="120000"/>
              </a:lnSpc>
              <a:spcBef>
                <a:spcPts val="500"/>
              </a:spcBef>
              <a:spcAft>
                <a:spcPts val="0"/>
              </a:spcAft>
              <a:buSzPts val="1920"/>
              <a:buNone/>
              <a:defRPr sz="1200"/>
            </a:lvl2pPr>
            <a:lvl3pPr marL="1371600" lvl="2" indent="-228600" algn="l">
              <a:lnSpc>
                <a:spcPct val="120000"/>
              </a:lnSpc>
              <a:spcBef>
                <a:spcPts val="500"/>
              </a:spcBef>
              <a:spcAft>
                <a:spcPts val="0"/>
              </a:spcAft>
              <a:buSzPts val="1600"/>
              <a:buNone/>
              <a:defRPr sz="1000"/>
            </a:lvl3pPr>
            <a:lvl4pPr marL="1828800" lvl="3" indent="-228600" algn="l">
              <a:lnSpc>
                <a:spcPct val="120000"/>
              </a:lnSpc>
              <a:spcBef>
                <a:spcPts val="500"/>
              </a:spcBef>
              <a:spcAft>
                <a:spcPts val="0"/>
              </a:spcAft>
              <a:buSzPts val="1440"/>
              <a:buNone/>
              <a:defRPr sz="900"/>
            </a:lvl4pPr>
            <a:lvl5pPr marL="2286000" lvl="4" indent="-228600" algn="l">
              <a:lnSpc>
                <a:spcPct val="120000"/>
              </a:lnSpc>
              <a:spcBef>
                <a:spcPts val="500"/>
              </a:spcBef>
              <a:spcAft>
                <a:spcPts val="0"/>
              </a:spcAft>
              <a:buSzPts val="1440"/>
              <a:buNone/>
              <a:defRPr sz="900"/>
            </a:lvl5pPr>
            <a:lvl6pPr marL="2743200" lvl="5" indent="-228600" algn="l">
              <a:lnSpc>
                <a:spcPct val="120000"/>
              </a:lnSpc>
              <a:spcBef>
                <a:spcPts val="500"/>
              </a:spcBef>
              <a:spcAft>
                <a:spcPts val="0"/>
              </a:spcAft>
              <a:buSzPts val="1440"/>
              <a:buNone/>
              <a:defRPr sz="900"/>
            </a:lvl6pPr>
            <a:lvl7pPr marL="3200400" lvl="6" indent="-228600" algn="l">
              <a:lnSpc>
                <a:spcPct val="120000"/>
              </a:lnSpc>
              <a:spcBef>
                <a:spcPts val="500"/>
              </a:spcBef>
              <a:spcAft>
                <a:spcPts val="0"/>
              </a:spcAft>
              <a:buSzPts val="1440"/>
              <a:buNone/>
              <a:defRPr sz="900"/>
            </a:lvl7pPr>
            <a:lvl8pPr marL="3657600" lvl="7" indent="-228600" algn="l">
              <a:lnSpc>
                <a:spcPct val="120000"/>
              </a:lnSpc>
              <a:spcBef>
                <a:spcPts val="500"/>
              </a:spcBef>
              <a:spcAft>
                <a:spcPts val="0"/>
              </a:spcAft>
              <a:buSzPts val="1440"/>
              <a:buNone/>
              <a:defRPr sz="900"/>
            </a:lvl8pPr>
            <a:lvl9pPr marL="4114800" lvl="8" indent="-228600" algn="l">
              <a:lnSpc>
                <a:spcPct val="120000"/>
              </a:lnSpc>
              <a:spcBef>
                <a:spcPts val="500"/>
              </a:spcBef>
              <a:spcAft>
                <a:spcPts val="0"/>
              </a:spcAft>
              <a:buSzPts val="1440"/>
              <a:buNone/>
              <a:defRPr sz="900"/>
            </a:lvl9pPr>
          </a:lstStyle>
          <a:p>
            <a:endParaRPr/>
          </a:p>
        </p:txBody>
      </p:sp>
      <p:sp>
        <p:nvSpPr>
          <p:cNvPr id="40" name="Google Shape;40;p13"/>
          <p:cNvSpPr txBox="1">
            <a:spLocks noGrp="1"/>
          </p:cNvSpPr>
          <p:nvPr>
            <p:ph type="body" idx="5"/>
          </p:nvPr>
        </p:nvSpPr>
        <p:spPr>
          <a:xfrm>
            <a:off x="7770380" y="2063395"/>
            <a:ext cx="3310128" cy="576262"/>
          </a:xfrm>
          <a:prstGeom prst="rect">
            <a:avLst/>
          </a:prstGeom>
          <a:noFill/>
          <a:ln>
            <a:noFill/>
          </a:ln>
        </p:spPr>
        <p:txBody>
          <a:bodyPr spcFirstLastPara="1" wrap="square" lIns="91425" tIns="45700" rIns="91425" bIns="45700" anchor="b" anchorCtr="0">
            <a:noAutofit/>
          </a:bodyPr>
          <a:lstStyle>
            <a:lvl1pPr marL="457200" lvl="0" indent="-228600" algn="ctr">
              <a:lnSpc>
                <a:spcPct val="90000"/>
              </a:lnSpc>
              <a:spcBef>
                <a:spcPts val="1000"/>
              </a:spcBef>
              <a:spcAft>
                <a:spcPts val="0"/>
              </a:spcAft>
              <a:buSzPts val="3840"/>
              <a:buNone/>
              <a:defRPr sz="2400" b="0">
                <a:solidFill>
                  <a:schemeClr val="accent1"/>
                </a:solidFill>
              </a:defRPr>
            </a:lvl1pPr>
            <a:lvl2pPr marL="914400" lvl="1" indent="-228600" algn="l">
              <a:lnSpc>
                <a:spcPct val="120000"/>
              </a:lnSpc>
              <a:spcBef>
                <a:spcPts val="500"/>
              </a:spcBef>
              <a:spcAft>
                <a:spcPts val="0"/>
              </a:spcAft>
              <a:buSzPts val="3200"/>
              <a:buNone/>
              <a:defRPr sz="2000" b="1"/>
            </a:lvl2pPr>
            <a:lvl3pPr marL="1371600" lvl="2" indent="-228600" algn="l">
              <a:lnSpc>
                <a:spcPct val="120000"/>
              </a:lnSpc>
              <a:spcBef>
                <a:spcPts val="500"/>
              </a:spcBef>
              <a:spcAft>
                <a:spcPts val="0"/>
              </a:spcAft>
              <a:buSzPts val="2880"/>
              <a:buNone/>
              <a:defRPr sz="1800" b="1"/>
            </a:lvl3pPr>
            <a:lvl4pPr marL="1828800" lvl="3" indent="-228600" algn="l">
              <a:lnSpc>
                <a:spcPct val="120000"/>
              </a:lnSpc>
              <a:spcBef>
                <a:spcPts val="500"/>
              </a:spcBef>
              <a:spcAft>
                <a:spcPts val="0"/>
              </a:spcAft>
              <a:buSzPts val="2560"/>
              <a:buNone/>
              <a:defRPr sz="1600" b="1"/>
            </a:lvl4pPr>
            <a:lvl5pPr marL="2286000" lvl="4" indent="-228600" algn="l">
              <a:lnSpc>
                <a:spcPct val="120000"/>
              </a:lnSpc>
              <a:spcBef>
                <a:spcPts val="500"/>
              </a:spcBef>
              <a:spcAft>
                <a:spcPts val="0"/>
              </a:spcAft>
              <a:buSzPts val="2560"/>
              <a:buNone/>
              <a:defRPr sz="1600" b="1"/>
            </a:lvl5pPr>
            <a:lvl6pPr marL="2743200" lvl="5" indent="-228600" algn="l">
              <a:lnSpc>
                <a:spcPct val="120000"/>
              </a:lnSpc>
              <a:spcBef>
                <a:spcPts val="500"/>
              </a:spcBef>
              <a:spcAft>
                <a:spcPts val="0"/>
              </a:spcAft>
              <a:buSzPts val="2560"/>
              <a:buNone/>
              <a:defRPr sz="1600" b="1"/>
            </a:lvl6pPr>
            <a:lvl7pPr marL="3200400" lvl="6" indent="-228600" algn="l">
              <a:lnSpc>
                <a:spcPct val="120000"/>
              </a:lnSpc>
              <a:spcBef>
                <a:spcPts val="500"/>
              </a:spcBef>
              <a:spcAft>
                <a:spcPts val="0"/>
              </a:spcAft>
              <a:buSzPts val="2560"/>
              <a:buNone/>
              <a:defRPr sz="1600" b="1"/>
            </a:lvl7pPr>
            <a:lvl8pPr marL="3657600" lvl="7" indent="-228600" algn="l">
              <a:lnSpc>
                <a:spcPct val="120000"/>
              </a:lnSpc>
              <a:spcBef>
                <a:spcPts val="500"/>
              </a:spcBef>
              <a:spcAft>
                <a:spcPts val="0"/>
              </a:spcAft>
              <a:buSzPts val="2560"/>
              <a:buNone/>
              <a:defRPr sz="1600" b="1"/>
            </a:lvl8pPr>
            <a:lvl9pPr marL="4114800" lvl="8" indent="-228600" algn="l">
              <a:lnSpc>
                <a:spcPct val="120000"/>
              </a:lnSpc>
              <a:spcBef>
                <a:spcPts val="500"/>
              </a:spcBef>
              <a:spcAft>
                <a:spcPts val="0"/>
              </a:spcAft>
              <a:buSzPts val="2560"/>
              <a:buNone/>
              <a:defRPr sz="1600" b="1"/>
            </a:lvl9pPr>
          </a:lstStyle>
          <a:p>
            <a:endParaRPr/>
          </a:p>
        </p:txBody>
      </p:sp>
      <p:sp>
        <p:nvSpPr>
          <p:cNvPr id="41" name="Google Shape;41;p13"/>
          <p:cNvSpPr txBox="1">
            <a:spLocks noGrp="1"/>
          </p:cNvSpPr>
          <p:nvPr>
            <p:ph type="body" idx="6"/>
          </p:nvPr>
        </p:nvSpPr>
        <p:spPr>
          <a:xfrm>
            <a:off x="7770380" y="2639658"/>
            <a:ext cx="3310128" cy="2734928"/>
          </a:xfrm>
          <a:prstGeom prst="rect">
            <a:avLst/>
          </a:prstGeom>
          <a:noFill/>
          <a:ln>
            <a:noFill/>
          </a:ln>
        </p:spPr>
        <p:txBody>
          <a:bodyPr spcFirstLastPara="1" wrap="square" lIns="91425" tIns="45700" rIns="91425" bIns="45700" anchor="t" anchorCtr="0">
            <a:normAutofit/>
          </a:bodyPr>
          <a:lstStyle>
            <a:lvl1pPr marL="457200" lvl="0" indent="-228600" algn="ctr">
              <a:lnSpc>
                <a:spcPct val="120000"/>
              </a:lnSpc>
              <a:spcBef>
                <a:spcPts val="1000"/>
              </a:spcBef>
              <a:spcAft>
                <a:spcPts val="0"/>
              </a:spcAft>
              <a:buSzPts val="2240"/>
              <a:buNone/>
              <a:defRPr sz="1400"/>
            </a:lvl1pPr>
            <a:lvl2pPr marL="914400" lvl="1" indent="-228600" algn="l">
              <a:lnSpc>
                <a:spcPct val="120000"/>
              </a:lnSpc>
              <a:spcBef>
                <a:spcPts val="500"/>
              </a:spcBef>
              <a:spcAft>
                <a:spcPts val="0"/>
              </a:spcAft>
              <a:buSzPts val="1920"/>
              <a:buNone/>
              <a:defRPr sz="1200"/>
            </a:lvl2pPr>
            <a:lvl3pPr marL="1371600" lvl="2" indent="-228600" algn="l">
              <a:lnSpc>
                <a:spcPct val="120000"/>
              </a:lnSpc>
              <a:spcBef>
                <a:spcPts val="500"/>
              </a:spcBef>
              <a:spcAft>
                <a:spcPts val="0"/>
              </a:spcAft>
              <a:buSzPts val="1600"/>
              <a:buNone/>
              <a:defRPr sz="1000"/>
            </a:lvl3pPr>
            <a:lvl4pPr marL="1828800" lvl="3" indent="-228600" algn="l">
              <a:lnSpc>
                <a:spcPct val="120000"/>
              </a:lnSpc>
              <a:spcBef>
                <a:spcPts val="500"/>
              </a:spcBef>
              <a:spcAft>
                <a:spcPts val="0"/>
              </a:spcAft>
              <a:buSzPts val="1440"/>
              <a:buNone/>
              <a:defRPr sz="900"/>
            </a:lvl4pPr>
            <a:lvl5pPr marL="2286000" lvl="4" indent="-228600" algn="l">
              <a:lnSpc>
                <a:spcPct val="120000"/>
              </a:lnSpc>
              <a:spcBef>
                <a:spcPts val="500"/>
              </a:spcBef>
              <a:spcAft>
                <a:spcPts val="0"/>
              </a:spcAft>
              <a:buSzPts val="1440"/>
              <a:buNone/>
              <a:defRPr sz="900"/>
            </a:lvl5pPr>
            <a:lvl6pPr marL="2743200" lvl="5" indent="-228600" algn="l">
              <a:lnSpc>
                <a:spcPct val="120000"/>
              </a:lnSpc>
              <a:spcBef>
                <a:spcPts val="500"/>
              </a:spcBef>
              <a:spcAft>
                <a:spcPts val="0"/>
              </a:spcAft>
              <a:buSzPts val="1440"/>
              <a:buNone/>
              <a:defRPr sz="900"/>
            </a:lvl6pPr>
            <a:lvl7pPr marL="3200400" lvl="6" indent="-228600" algn="l">
              <a:lnSpc>
                <a:spcPct val="120000"/>
              </a:lnSpc>
              <a:spcBef>
                <a:spcPts val="500"/>
              </a:spcBef>
              <a:spcAft>
                <a:spcPts val="0"/>
              </a:spcAft>
              <a:buSzPts val="1440"/>
              <a:buNone/>
              <a:defRPr sz="900"/>
            </a:lvl7pPr>
            <a:lvl8pPr marL="3657600" lvl="7" indent="-228600" algn="l">
              <a:lnSpc>
                <a:spcPct val="120000"/>
              </a:lnSpc>
              <a:spcBef>
                <a:spcPts val="500"/>
              </a:spcBef>
              <a:spcAft>
                <a:spcPts val="0"/>
              </a:spcAft>
              <a:buSzPts val="1440"/>
              <a:buNone/>
              <a:defRPr sz="900"/>
            </a:lvl8pPr>
            <a:lvl9pPr marL="4114800" lvl="8" indent="-228600" algn="l">
              <a:lnSpc>
                <a:spcPct val="120000"/>
              </a:lnSpc>
              <a:spcBef>
                <a:spcPts val="500"/>
              </a:spcBef>
              <a:spcAft>
                <a:spcPts val="0"/>
              </a:spcAft>
              <a:buSzPts val="1440"/>
              <a:buNone/>
              <a:defRPr sz="900"/>
            </a:lvl9pPr>
          </a:lstStyle>
          <a:p>
            <a:endParaRPr/>
          </a:p>
        </p:txBody>
      </p:sp>
      <p:sp>
        <p:nvSpPr>
          <p:cNvPr id="42" name="Google Shape;42;p13"/>
          <p:cNvSpPr txBox="1">
            <a:spLocks noGrp="1"/>
          </p:cNvSpPr>
          <p:nvPr>
            <p:ph type="dt" idx="10"/>
          </p:nvPr>
        </p:nvSpPr>
        <p:spPr>
          <a:xfrm>
            <a:off x="7298083" y="5757334"/>
            <a:ext cx="3784600" cy="49847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13"/>
          <p:cNvSpPr txBox="1">
            <a:spLocks noGrp="1"/>
          </p:cNvSpPr>
          <p:nvPr>
            <p:ph type="ftr" idx="11"/>
          </p:nvPr>
        </p:nvSpPr>
        <p:spPr>
          <a:xfrm>
            <a:off x="685801" y="5757334"/>
            <a:ext cx="5499719" cy="49847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13"/>
          <p:cNvSpPr txBox="1">
            <a:spLocks noGrp="1"/>
          </p:cNvSpPr>
          <p:nvPr>
            <p:ph type="sldNum" idx="12"/>
          </p:nvPr>
        </p:nvSpPr>
        <p:spPr>
          <a:xfrm>
            <a:off x="6287121" y="5757334"/>
            <a:ext cx="907186" cy="49847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45"/>
        <p:cNvGrpSpPr/>
        <p:nvPr/>
      </p:nvGrpSpPr>
      <p:grpSpPr>
        <a:xfrm>
          <a:off x="0" y="0"/>
          <a:ext cx="0" cy="0"/>
          <a:chOff x="0" y="0"/>
          <a:chExt cx="0" cy="0"/>
        </a:xfrm>
      </p:grpSpPr>
      <p:sp>
        <p:nvSpPr>
          <p:cNvPr id="46" name="Google Shape;46;p14"/>
          <p:cNvSpPr txBox="1">
            <a:spLocks noGrp="1"/>
          </p:cNvSpPr>
          <p:nvPr>
            <p:ph type="title"/>
          </p:nvPr>
        </p:nvSpPr>
        <p:spPr>
          <a:xfrm>
            <a:off x="693643" y="685800"/>
            <a:ext cx="4126860" cy="2023252"/>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accent1"/>
              </a:buClr>
              <a:buSzPts val="3600"/>
              <a:buFont typeface="Impact"/>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14"/>
          <p:cNvSpPr txBox="1">
            <a:spLocks noGrp="1"/>
          </p:cNvSpPr>
          <p:nvPr>
            <p:ph type="body" idx="1"/>
          </p:nvPr>
        </p:nvSpPr>
        <p:spPr>
          <a:xfrm>
            <a:off x="5046132" y="685800"/>
            <a:ext cx="6034375" cy="4688785"/>
          </a:xfrm>
          <a:prstGeom prst="rect">
            <a:avLst/>
          </a:prstGeom>
          <a:noFill/>
          <a:ln>
            <a:noFill/>
          </a:ln>
        </p:spPr>
        <p:txBody>
          <a:bodyPr spcFirstLastPara="1" wrap="square" lIns="91425" tIns="45700" rIns="91425" bIns="45700" anchor="ctr" anchorCtr="0">
            <a:normAutofit/>
          </a:bodyPr>
          <a:lstStyle>
            <a:lvl1pPr marL="457200" lvl="0" indent="-411480" algn="l">
              <a:lnSpc>
                <a:spcPct val="120000"/>
              </a:lnSpc>
              <a:spcBef>
                <a:spcPts val="1000"/>
              </a:spcBef>
              <a:spcAft>
                <a:spcPts val="0"/>
              </a:spcAft>
              <a:buSzPts val="2880"/>
              <a:buChar char="•"/>
              <a:defRPr/>
            </a:lvl1pPr>
            <a:lvl2pPr marL="914400" lvl="1" indent="-411480" algn="l">
              <a:lnSpc>
                <a:spcPct val="120000"/>
              </a:lnSpc>
              <a:spcBef>
                <a:spcPts val="500"/>
              </a:spcBef>
              <a:spcAft>
                <a:spcPts val="0"/>
              </a:spcAft>
              <a:buSzPts val="2880"/>
              <a:buChar char="•"/>
              <a:defRPr/>
            </a:lvl2pPr>
            <a:lvl3pPr marL="1371600" lvl="2" indent="-411480" algn="l">
              <a:lnSpc>
                <a:spcPct val="120000"/>
              </a:lnSpc>
              <a:spcBef>
                <a:spcPts val="500"/>
              </a:spcBef>
              <a:spcAft>
                <a:spcPts val="0"/>
              </a:spcAft>
              <a:buSzPts val="2880"/>
              <a:buChar char="•"/>
              <a:defRPr/>
            </a:lvl3pPr>
            <a:lvl4pPr marL="1828800" lvl="3" indent="-411480" algn="l">
              <a:lnSpc>
                <a:spcPct val="120000"/>
              </a:lnSpc>
              <a:spcBef>
                <a:spcPts val="500"/>
              </a:spcBef>
              <a:spcAft>
                <a:spcPts val="0"/>
              </a:spcAft>
              <a:buSzPts val="2880"/>
              <a:buChar char="•"/>
              <a:defRPr/>
            </a:lvl4pPr>
            <a:lvl5pPr marL="2286000" lvl="4" indent="-411479" algn="l">
              <a:lnSpc>
                <a:spcPct val="120000"/>
              </a:lnSpc>
              <a:spcBef>
                <a:spcPts val="500"/>
              </a:spcBef>
              <a:spcAft>
                <a:spcPts val="0"/>
              </a:spcAft>
              <a:buSzPts val="2880"/>
              <a:buChar char="•"/>
              <a:defRPr/>
            </a:lvl5pPr>
            <a:lvl6pPr marL="2743200" lvl="5" indent="-411479" algn="l">
              <a:lnSpc>
                <a:spcPct val="120000"/>
              </a:lnSpc>
              <a:spcBef>
                <a:spcPts val="500"/>
              </a:spcBef>
              <a:spcAft>
                <a:spcPts val="0"/>
              </a:spcAft>
              <a:buSzPts val="2880"/>
              <a:buChar char="•"/>
              <a:defRPr/>
            </a:lvl6pPr>
            <a:lvl7pPr marL="3200400" lvl="6" indent="-411479" algn="l">
              <a:lnSpc>
                <a:spcPct val="120000"/>
              </a:lnSpc>
              <a:spcBef>
                <a:spcPts val="500"/>
              </a:spcBef>
              <a:spcAft>
                <a:spcPts val="0"/>
              </a:spcAft>
              <a:buSzPts val="2880"/>
              <a:buChar char="•"/>
              <a:defRPr/>
            </a:lvl7pPr>
            <a:lvl8pPr marL="3657600" lvl="7" indent="-411479" algn="l">
              <a:lnSpc>
                <a:spcPct val="120000"/>
              </a:lnSpc>
              <a:spcBef>
                <a:spcPts val="500"/>
              </a:spcBef>
              <a:spcAft>
                <a:spcPts val="0"/>
              </a:spcAft>
              <a:buSzPts val="2880"/>
              <a:buChar char="•"/>
              <a:defRPr/>
            </a:lvl8pPr>
            <a:lvl9pPr marL="4114800" lvl="8" indent="-411479" algn="l">
              <a:lnSpc>
                <a:spcPct val="120000"/>
              </a:lnSpc>
              <a:spcBef>
                <a:spcPts val="500"/>
              </a:spcBef>
              <a:spcAft>
                <a:spcPts val="0"/>
              </a:spcAft>
              <a:buSzPts val="2880"/>
              <a:buChar char="•"/>
              <a:defRPr/>
            </a:lvl9pPr>
          </a:lstStyle>
          <a:p>
            <a:endParaRPr/>
          </a:p>
        </p:txBody>
      </p:sp>
      <p:sp>
        <p:nvSpPr>
          <p:cNvPr id="48" name="Google Shape;48;p14"/>
          <p:cNvSpPr txBox="1">
            <a:spLocks noGrp="1"/>
          </p:cNvSpPr>
          <p:nvPr>
            <p:ph type="body" idx="2"/>
          </p:nvPr>
        </p:nvSpPr>
        <p:spPr>
          <a:xfrm>
            <a:off x="693642" y="2709052"/>
            <a:ext cx="4126861" cy="2665533"/>
          </a:xfrm>
          <a:prstGeom prst="rect">
            <a:avLst/>
          </a:prstGeom>
          <a:noFill/>
          <a:ln>
            <a:noFill/>
          </a:ln>
        </p:spPr>
        <p:txBody>
          <a:bodyPr spcFirstLastPara="1" wrap="square" lIns="91425" tIns="45700" rIns="91425" bIns="45700" anchor="t" anchorCtr="0">
            <a:normAutofit/>
          </a:bodyPr>
          <a:lstStyle>
            <a:lvl1pPr marL="457200" lvl="0" indent="-228600" algn="ctr">
              <a:lnSpc>
                <a:spcPct val="120000"/>
              </a:lnSpc>
              <a:spcBef>
                <a:spcPts val="1000"/>
              </a:spcBef>
              <a:spcAft>
                <a:spcPts val="0"/>
              </a:spcAft>
              <a:buSzPts val="2880"/>
              <a:buNone/>
              <a:defRPr sz="1800"/>
            </a:lvl1pPr>
            <a:lvl2pPr marL="914400" lvl="1" indent="-228600" algn="l">
              <a:lnSpc>
                <a:spcPct val="120000"/>
              </a:lnSpc>
              <a:spcBef>
                <a:spcPts val="500"/>
              </a:spcBef>
              <a:spcAft>
                <a:spcPts val="0"/>
              </a:spcAft>
              <a:buSzPts val="2240"/>
              <a:buNone/>
              <a:defRPr sz="1400"/>
            </a:lvl2pPr>
            <a:lvl3pPr marL="1371600" lvl="2" indent="-228600" algn="l">
              <a:lnSpc>
                <a:spcPct val="120000"/>
              </a:lnSpc>
              <a:spcBef>
                <a:spcPts val="500"/>
              </a:spcBef>
              <a:spcAft>
                <a:spcPts val="0"/>
              </a:spcAft>
              <a:buSzPts val="1920"/>
              <a:buNone/>
              <a:defRPr sz="1200"/>
            </a:lvl3pPr>
            <a:lvl4pPr marL="1828800" lvl="3" indent="-228600" algn="l">
              <a:lnSpc>
                <a:spcPct val="120000"/>
              </a:lnSpc>
              <a:spcBef>
                <a:spcPts val="500"/>
              </a:spcBef>
              <a:spcAft>
                <a:spcPts val="0"/>
              </a:spcAft>
              <a:buSzPts val="1600"/>
              <a:buNone/>
              <a:defRPr sz="1000"/>
            </a:lvl4pPr>
            <a:lvl5pPr marL="2286000" lvl="4" indent="-228600" algn="l">
              <a:lnSpc>
                <a:spcPct val="120000"/>
              </a:lnSpc>
              <a:spcBef>
                <a:spcPts val="500"/>
              </a:spcBef>
              <a:spcAft>
                <a:spcPts val="0"/>
              </a:spcAft>
              <a:buSzPts val="1600"/>
              <a:buNone/>
              <a:defRPr sz="1000"/>
            </a:lvl5pPr>
            <a:lvl6pPr marL="2743200" lvl="5" indent="-228600" algn="l">
              <a:lnSpc>
                <a:spcPct val="120000"/>
              </a:lnSpc>
              <a:spcBef>
                <a:spcPts val="500"/>
              </a:spcBef>
              <a:spcAft>
                <a:spcPts val="0"/>
              </a:spcAft>
              <a:buSzPts val="1600"/>
              <a:buNone/>
              <a:defRPr sz="1000"/>
            </a:lvl6pPr>
            <a:lvl7pPr marL="3200400" lvl="6" indent="-228600" algn="l">
              <a:lnSpc>
                <a:spcPct val="120000"/>
              </a:lnSpc>
              <a:spcBef>
                <a:spcPts val="500"/>
              </a:spcBef>
              <a:spcAft>
                <a:spcPts val="0"/>
              </a:spcAft>
              <a:buSzPts val="1600"/>
              <a:buNone/>
              <a:defRPr sz="1000"/>
            </a:lvl7pPr>
            <a:lvl8pPr marL="3657600" lvl="7" indent="-228600" algn="l">
              <a:lnSpc>
                <a:spcPct val="120000"/>
              </a:lnSpc>
              <a:spcBef>
                <a:spcPts val="500"/>
              </a:spcBef>
              <a:spcAft>
                <a:spcPts val="0"/>
              </a:spcAft>
              <a:buSzPts val="1600"/>
              <a:buNone/>
              <a:defRPr sz="1000"/>
            </a:lvl8pPr>
            <a:lvl9pPr marL="4114800" lvl="8" indent="-228600" algn="l">
              <a:lnSpc>
                <a:spcPct val="120000"/>
              </a:lnSpc>
              <a:spcBef>
                <a:spcPts val="500"/>
              </a:spcBef>
              <a:spcAft>
                <a:spcPts val="0"/>
              </a:spcAft>
              <a:buSzPts val="1600"/>
              <a:buNone/>
              <a:defRPr sz="1000"/>
            </a:lvl9pPr>
          </a:lstStyle>
          <a:p>
            <a:endParaRPr/>
          </a:p>
        </p:txBody>
      </p:sp>
      <p:sp>
        <p:nvSpPr>
          <p:cNvPr id="49" name="Google Shape;49;p14"/>
          <p:cNvSpPr txBox="1">
            <a:spLocks noGrp="1"/>
          </p:cNvSpPr>
          <p:nvPr>
            <p:ph type="dt" idx="10"/>
          </p:nvPr>
        </p:nvSpPr>
        <p:spPr>
          <a:xfrm>
            <a:off x="7298083" y="5757334"/>
            <a:ext cx="3784600" cy="49847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14"/>
          <p:cNvSpPr txBox="1">
            <a:spLocks noGrp="1"/>
          </p:cNvSpPr>
          <p:nvPr>
            <p:ph type="ftr" idx="11"/>
          </p:nvPr>
        </p:nvSpPr>
        <p:spPr>
          <a:xfrm>
            <a:off x="685801" y="5757334"/>
            <a:ext cx="5499719" cy="49847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14"/>
          <p:cNvSpPr txBox="1">
            <a:spLocks noGrp="1"/>
          </p:cNvSpPr>
          <p:nvPr>
            <p:ph type="sldNum" idx="12"/>
          </p:nvPr>
        </p:nvSpPr>
        <p:spPr>
          <a:xfrm>
            <a:off x="6287121" y="5757334"/>
            <a:ext cx="907186" cy="49847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2"/>
        <p:cNvGrpSpPr/>
        <p:nvPr/>
      </p:nvGrpSpPr>
      <p:grpSpPr>
        <a:xfrm>
          <a:off x="0" y="0"/>
          <a:ext cx="0" cy="0"/>
          <a:chOff x="0" y="0"/>
          <a:chExt cx="0" cy="0"/>
        </a:xfrm>
      </p:grpSpPr>
      <p:sp>
        <p:nvSpPr>
          <p:cNvPr id="53" name="Google Shape;53;p15"/>
          <p:cNvSpPr txBox="1">
            <a:spLocks noGrp="1"/>
          </p:cNvSpPr>
          <p:nvPr>
            <p:ph type="title"/>
          </p:nvPr>
        </p:nvSpPr>
        <p:spPr>
          <a:xfrm>
            <a:off x="685801" y="685800"/>
            <a:ext cx="10394707" cy="319348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1"/>
              </a:buClr>
              <a:buSzPts val="5400"/>
              <a:buFont typeface="Impact"/>
              <a:buNone/>
              <a:defRPr sz="5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4" name="Google Shape;54;p15"/>
          <p:cNvSpPr txBox="1">
            <a:spLocks noGrp="1"/>
          </p:cNvSpPr>
          <p:nvPr>
            <p:ph type="body" idx="1"/>
          </p:nvPr>
        </p:nvSpPr>
        <p:spPr>
          <a:xfrm>
            <a:off x="685801" y="3742267"/>
            <a:ext cx="10394707" cy="1639614"/>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1000"/>
              </a:spcBef>
              <a:spcAft>
                <a:spcPts val="0"/>
              </a:spcAft>
              <a:buSzPts val="3200"/>
              <a:buNone/>
              <a:defRPr sz="2000">
                <a:solidFill>
                  <a:srgbClr val="7F7F7F"/>
                </a:solidFill>
              </a:defRPr>
            </a:lvl1pPr>
            <a:lvl2pPr marL="914400" lvl="1" indent="-228600" algn="l">
              <a:lnSpc>
                <a:spcPct val="120000"/>
              </a:lnSpc>
              <a:spcBef>
                <a:spcPts val="500"/>
              </a:spcBef>
              <a:spcAft>
                <a:spcPts val="0"/>
              </a:spcAft>
              <a:buSzPts val="3200"/>
              <a:buNone/>
              <a:defRPr sz="2000">
                <a:solidFill>
                  <a:srgbClr val="888888"/>
                </a:solidFill>
              </a:defRPr>
            </a:lvl2pPr>
            <a:lvl3pPr marL="1371600" lvl="2" indent="-228600" algn="l">
              <a:lnSpc>
                <a:spcPct val="120000"/>
              </a:lnSpc>
              <a:spcBef>
                <a:spcPts val="500"/>
              </a:spcBef>
              <a:spcAft>
                <a:spcPts val="0"/>
              </a:spcAft>
              <a:buSzPts val="2880"/>
              <a:buNone/>
              <a:defRPr sz="1800">
                <a:solidFill>
                  <a:srgbClr val="888888"/>
                </a:solidFill>
              </a:defRPr>
            </a:lvl3pPr>
            <a:lvl4pPr marL="1828800" lvl="3" indent="-228600" algn="l">
              <a:lnSpc>
                <a:spcPct val="120000"/>
              </a:lnSpc>
              <a:spcBef>
                <a:spcPts val="500"/>
              </a:spcBef>
              <a:spcAft>
                <a:spcPts val="0"/>
              </a:spcAft>
              <a:buSzPts val="2560"/>
              <a:buNone/>
              <a:defRPr sz="1600">
                <a:solidFill>
                  <a:srgbClr val="888888"/>
                </a:solidFill>
              </a:defRPr>
            </a:lvl4pPr>
            <a:lvl5pPr marL="2286000" lvl="4" indent="-228600" algn="l">
              <a:lnSpc>
                <a:spcPct val="120000"/>
              </a:lnSpc>
              <a:spcBef>
                <a:spcPts val="500"/>
              </a:spcBef>
              <a:spcAft>
                <a:spcPts val="0"/>
              </a:spcAft>
              <a:buSzPts val="2560"/>
              <a:buNone/>
              <a:defRPr sz="1600">
                <a:solidFill>
                  <a:srgbClr val="888888"/>
                </a:solidFill>
              </a:defRPr>
            </a:lvl5pPr>
            <a:lvl6pPr marL="2743200" lvl="5" indent="-228600" algn="l">
              <a:lnSpc>
                <a:spcPct val="120000"/>
              </a:lnSpc>
              <a:spcBef>
                <a:spcPts val="500"/>
              </a:spcBef>
              <a:spcAft>
                <a:spcPts val="0"/>
              </a:spcAft>
              <a:buSzPts val="2560"/>
              <a:buNone/>
              <a:defRPr sz="1600">
                <a:solidFill>
                  <a:srgbClr val="888888"/>
                </a:solidFill>
              </a:defRPr>
            </a:lvl6pPr>
            <a:lvl7pPr marL="3200400" lvl="6" indent="-228600" algn="l">
              <a:lnSpc>
                <a:spcPct val="120000"/>
              </a:lnSpc>
              <a:spcBef>
                <a:spcPts val="500"/>
              </a:spcBef>
              <a:spcAft>
                <a:spcPts val="0"/>
              </a:spcAft>
              <a:buSzPts val="2560"/>
              <a:buNone/>
              <a:defRPr sz="1600">
                <a:solidFill>
                  <a:srgbClr val="888888"/>
                </a:solidFill>
              </a:defRPr>
            </a:lvl7pPr>
            <a:lvl8pPr marL="3657600" lvl="7" indent="-228600" algn="l">
              <a:lnSpc>
                <a:spcPct val="120000"/>
              </a:lnSpc>
              <a:spcBef>
                <a:spcPts val="500"/>
              </a:spcBef>
              <a:spcAft>
                <a:spcPts val="0"/>
              </a:spcAft>
              <a:buSzPts val="2560"/>
              <a:buNone/>
              <a:defRPr sz="1600">
                <a:solidFill>
                  <a:srgbClr val="888888"/>
                </a:solidFill>
              </a:defRPr>
            </a:lvl8pPr>
            <a:lvl9pPr marL="4114800" lvl="8" indent="-228600" algn="l">
              <a:lnSpc>
                <a:spcPct val="120000"/>
              </a:lnSpc>
              <a:spcBef>
                <a:spcPts val="500"/>
              </a:spcBef>
              <a:spcAft>
                <a:spcPts val="0"/>
              </a:spcAft>
              <a:buSzPts val="2560"/>
              <a:buNone/>
              <a:defRPr sz="1600">
                <a:solidFill>
                  <a:srgbClr val="888888"/>
                </a:solidFill>
              </a:defRPr>
            </a:lvl9pPr>
          </a:lstStyle>
          <a:p>
            <a:endParaRPr/>
          </a:p>
        </p:txBody>
      </p:sp>
      <p:sp>
        <p:nvSpPr>
          <p:cNvPr id="55" name="Google Shape;55;p15"/>
          <p:cNvSpPr txBox="1">
            <a:spLocks noGrp="1"/>
          </p:cNvSpPr>
          <p:nvPr>
            <p:ph type="dt" idx="10"/>
          </p:nvPr>
        </p:nvSpPr>
        <p:spPr>
          <a:xfrm>
            <a:off x="7298083" y="5757334"/>
            <a:ext cx="3784600" cy="49847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15"/>
          <p:cNvSpPr txBox="1">
            <a:spLocks noGrp="1"/>
          </p:cNvSpPr>
          <p:nvPr>
            <p:ph type="ftr" idx="11"/>
          </p:nvPr>
        </p:nvSpPr>
        <p:spPr>
          <a:xfrm>
            <a:off x="685801" y="5757334"/>
            <a:ext cx="5499719" cy="49847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15"/>
          <p:cNvSpPr txBox="1">
            <a:spLocks noGrp="1"/>
          </p:cNvSpPr>
          <p:nvPr>
            <p:ph type="sldNum" idx="12"/>
          </p:nvPr>
        </p:nvSpPr>
        <p:spPr>
          <a:xfrm>
            <a:off x="6287121" y="5757334"/>
            <a:ext cx="907186" cy="49847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58"/>
        <p:cNvGrpSpPr/>
        <p:nvPr/>
      </p:nvGrpSpPr>
      <p:grpSpPr>
        <a:xfrm>
          <a:off x="0" y="0"/>
          <a:ext cx="0" cy="0"/>
          <a:chOff x="0" y="0"/>
          <a:chExt cx="0" cy="0"/>
        </a:xfrm>
      </p:grpSpPr>
      <p:sp>
        <p:nvSpPr>
          <p:cNvPr id="59" name="Google Shape;59;p16"/>
          <p:cNvSpPr txBox="1">
            <a:spLocks noGrp="1"/>
          </p:cNvSpPr>
          <p:nvPr>
            <p:ph type="title"/>
          </p:nvPr>
        </p:nvSpPr>
        <p:spPr>
          <a:xfrm>
            <a:off x="685801" y="685800"/>
            <a:ext cx="10396882" cy="115814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16"/>
          <p:cNvSpPr txBox="1">
            <a:spLocks noGrp="1"/>
          </p:cNvSpPr>
          <p:nvPr>
            <p:ph type="body" idx="1"/>
          </p:nvPr>
        </p:nvSpPr>
        <p:spPr>
          <a:xfrm>
            <a:off x="685800" y="2063396"/>
            <a:ext cx="5088714" cy="3311189"/>
          </a:xfrm>
          <a:prstGeom prst="rect">
            <a:avLst/>
          </a:prstGeom>
          <a:noFill/>
          <a:ln>
            <a:noFill/>
          </a:ln>
        </p:spPr>
        <p:txBody>
          <a:bodyPr spcFirstLastPara="1" wrap="square" lIns="91425" tIns="45700" rIns="91425" bIns="45700" anchor="t" anchorCtr="0">
            <a:normAutofit/>
          </a:bodyPr>
          <a:lstStyle>
            <a:lvl1pPr marL="457200" lvl="0" indent="-411480" algn="l">
              <a:lnSpc>
                <a:spcPct val="120000"/>
              </a:lnSpc>
              <a:spcBef>
                <a:spcPts val="1000"/>
              </a:spcBef>
              <a:spcAft>
                <a:spcPts val="0"/>
              </a:spcAft>
              <a:buSzPts val="2880"/>
              <a:buChar char="•"/>
              <a:defRPr/>
            </a:lvl1pPr>
            <a:lvl2pPr marL="914400" lvl="1" indent="-411480" algn="l">
              <a:lnSpc>
                <a:spcPct val="120000"/>
              </a:lnSpc>
              <a:spcBef>
                <a:spcPts val="500"/>
              </a:spcBef>
              <a:spcAft>
                <a:spcPts val="0"/>
              </a:spcAft>
              <a:buSzPts val="2880"/>
              <a:buChar char="•"/>
              <a:defRPr/>
            </a:lvl2pPr>
            <a:lvl3pPr marL="1371600" lvl="2" indent="-411480" algn="l">
              <a:lnSpc>
                <a:spcPct val="120000"/>
              </a:lnSpc>
              <a:spcBef>
                <a:spcPts val="500"/>
              </a:spcBef>
              <a:spcAft>
                <a:spcPts val="0"/>
              </a:spcAft>
              <a:buSzPts val="2880"/>
              <a:buChar char="•"/>
              <a:defRPr/>
            </a:lvl3pPr>
            <a:lvl4pPr marL="1828800" lvl="3" indent="-411480" algn="l">
              <a:lnSpc>
                <a:spcPct val="120000"/>
              </a:lnSpc>
              <a:spcBef>
                <a:spcPts val="500"/>
              </a:spcBef>
              <a:spcAft>
                <a:spcPts val="0"/>
              </a:spcAft>
              <a:buSzPts val="2880"/>
              <a:buChar char="•"/>
              <a:defRPr/>
            </a:lvl4pPr>
            <a:lvl5pPr marL="2286000" lvl="4" indent="-411479" algn="l">
              <a:lnSpc>
                <a:spcPct val="120000"/>
              </a:lnSpc>
              <a:spcBef>
                <a:spcPts val="500"/>
              </a:spcBef>
              <a:spcAft>
                <a:spcPts val="0"/>
              </a:spcAft>
              <a:buSzPts val="2880"/>
              <a:buChar char="•"/>
              <a:defRPr/>
            </a:lvl5pPr>
            <a:lvl6pPr marL="2743200" lvl="5" indent="-411479" algn="l">
              <a:lnSpc>
                <a:spcPct val="120000"/>
              </a:lnSpc>
              <a:spcBef>
                <a:spcPts val="500"/>
              </a:spcBef>
              <a:spcAft>
                <a:spcPts val="0"/>
              </a:spcAft>
              <a:buSzPts val="2880"/>
              <a:buChar char="•"/>
              <a:defRPr/>
            </a:lvl6pPr>
            <a:lvl7pPr marL="3200400" lvl="6" indent="-411479" algn="l">
              <a:lnSpc>
                <a:spcPct val="120000"/>
              </a:lnSpc>
              <a:spcBef>
                <a:spcPts val="500"/>
              </a:spcBef>
              <a:spcAft>
                <a:spcPts val="0"/>
              </a:spcAft>
              <a:buSzPts val="2880"/>
              <a:buChar char="•"/>
              <a:defRPr/>
            </a:lvl7pPr>
            <a:lvl8pPr marL="3657600" lvl="7" indent="-411479" algn="l">
              <a:lnSpc>
                <a:spcPct val="120000"/>
              </a:lnSpc>
              <a:spcBef>
                <a:spcPts val="500"/>
              </a:spcBef>
              <a:spcAft>
                <a:spcPts val="0"/>
              </a:spcAft>
              <a:buSzPts val="2880"/>
              <a:buChar char="•"/>
              <a:defRPr/>
            </a:lvl8pPr>
            <a:lvl9pPr marL="4114800" lvl="8" indent="-411479" algn="l">
              <a:lnSpc>
                <a:spcPct val="120000"/>
              </a:lnSpc>
              <a:spcBef>
                <a:spcPts val="500"/>
              </a:spcBef>
              <a:spcAft>
                <a:spcPts val="0"/>
              </a:spcAft>
              <a:buSzPts val="2880"/>
              <a:buChar char="•"/>
              <a:defRPr/>
            </a:lvl9pPr>
          </a:lstStyle>
          <a:p>
            <a:endParaRPr/>
          </a:p>
        </p:txBody>
      </p:sp>
      <p:sp>
        <p:nvSpPr>
          <p:cNvPr id="61" name="Google Shape;61;p16"/>
          <p:cNvSpPr txBox="1">
            <a:spLocks noGrp="1"/>
          </p:cNvSpPr>
          <p:nvPr>
            <p:ph type="body" idx="2"/>
          </p:nvPr>
        </p:nvSpPr>
        <p:spPr>
          <a:xfrm>
            <a:off x="5993971" y="2063396"/>
            <a:ext cx="5086538" cy="3311189"/>
          </a:xfrm>
          <a:prstGeom prst="rect">
            <a:avLst/>
          </a:prstGeom>
          <a:noFill/>
          <a:ln>
            <a:noFill/>
          </a:ln>
        </p:spPr>
        <p:txBody>
          <a:bodyPr spcFirstLastPara="1" wrap="square" lIns="91425" tIns="45700" rIns="91425" bIns="45700" anchor="t" anchorCtr="0">
            <a:normAutofit/>
          </a:bodyPr>
          <a:lstStyle>
            <a:lvl1pPr marL="457200" lvl="0" indent="-411480" algn="l">
              <a:lnSpc>
                <a:spcPct val="120000"/>
              </a:lnSpc>
              <a:spcBef>
                <a:spcPts val="1000"/>
              </a:spcBef>
              <a:spcAft>
                <a:spcPts val="0"/>
              </a:spcAft>
              <a:buSzPts val="2880"/>
              <a:buChar char="•"/>
              <a:defRPr/>
            </a:lvl1pPr>
            <a:lvl2pPr marL="914400" lvl="1" indent="-411480" algn="l">
              <a:lnSpc>
                <a:spcPct val="120000"/>
              </a:lnSpc>
              <a:spcBef>
                <a:spcPts val="500"/>
              </a:spcBef>
              <a:spcAft>
                <a:spcPts val="0"/>
              </a:spcAft>
              <a:buSzPts val="2880"/>
              <a:buChar char="•"/>
              <a:defRPr/>
            </a:lvl2pPr>
            <a:lvl3pPr marL="1371600" lvl="2" indent="-411480" algn="l">
              <a:lnSpc>
                <a:spcPct val="120000"/>
              </a:lnSpc>
              <a:spcBef>
                <a:spcPts val="500"/>
              </a:spcBef>
              <a:spcAft>
                <a:spcPts val="0"/>
              </a:spcAft>
              <a:buSzPts val="2880"/>
              <a:buChar char="•"/>
              <a:defRPr/>
            </a:lvl3pPr>
            <a:lvl4pPr marL="1828800" lvl="3" indent="-411480" algn="l">
              <a:lnSpc>
                <a:spcPct val="120000"/>
              </a:lnSpc>
              <a:spcBef>
                <a:spcPts val="500"/>
              </a:spcBef>
              <a:spcAft>
                <a:spcPts val="0"/>
              </a:spcAft>
              <a:buSzPts val="2880"/>
              <a:buChar char="•"/>
              <a:defRPr/>
            </a:lvl4pPr>
            <a:lvl5pPr marL="2286000" lvl="4" indent="-411479" algn="l">
              <a:lnSpc>
                <a:spcPct val="120000"/>
              </a:lnSpc>
              <a:spcBef>
                <a:spcPts val="500"/>
              </a:spcBef>
              <a:spcAft>
                <a:spcPts val="0"/>
              </a:spcAft>
              <a:buSzPts val="2880"/>
              <a:buChar char="•"/>
              <a:defRPr/>
            </a:lvl5pPr>
            <a:lvl6pPr marL="2743200" lvl="5" indent="-411479" algn="l">
              <a:lnSpc>
                <a:spcPct val="120000"/>
              </a:lnSpc>
              <a:spcBef>
                <a:spcPts val="500"/>
              </a:spcBef>
              <a:spcAft>
                <a:spcPts val="0"/>
              </a:spcAft>
              <a:buSzPts val="2880"/>
              <a:buChar char="•"/>
              <a:defRPr/>
            </a:lvl6pPr>
            <a:lvl7pPr marL="3200400" lvl="6" indent="-411479" algn="l">
              <a:lnSpc>
                <a:spcPct val="120000"/>
              </a:lnSpc>
              <a:spcBef>
                <a:spcPts val="500"/>
              </a:spcBef>
              <a:spcAft>
                <a:spcPts val="0"/>
              </a:spcAft>
              <a:buSzPts val="2880"/>
              <a:buChar char="•"/>
              <a:defRPr/>
            </a:lvl7pPr>
            <a:lvl8pPr marL="3657600" lvl="7" indent="-411479" algn="l">
              <a:lnSpc>
                <a:spcPct val="120000"/>
              </a:lnSpc>
              <a:spcBef>
                <a:spcPts val="500"/>
              </a:spcBef>
              <a:spcAft>
                <a:spcPts val="0"/>
              </a:spcAft>
              <a:buSzPts val="2880"/>
              <a:buChar char="•"/>
              <a:defRPr/>
            </a:lvl8pPr>
            <a:lvl9pPr marL="4114800" lvl="8" indent="-411479" algn="l">
              <a:lnSpc>
                <a:spcPct val="120000"/>
              </a:lnSpc>
              <a:spcBef>
                <a:spcPts val="500"/>
              </a:spcBef>
              <a:spcAft>
                <a:spcPts val="0"/>
              </a:spcAft>
              <a:buSzPts val="2880"/>
              <a:buChar char="•"/>
              <a:defRPr/>
            </a:lvl9pPr>
          </a:lstStyle>
          <a:p>
            <a:endParaRPr/>
          </a:p>
        </p:txBody>
      </p:sp>
      <p:sp>
        <p:nvSpPr>
          <p:cNvPr id="62" name="Google Shape;62;p16"/>
          <p:cNvSpPr txBox="1">
            <a:spLocks noGrp="1"/>
          </p:cNvSpPr>
          <p:nvPr>
            <p:ph type="dt" idx="10"/>
          </p:nvPr>
        </p:nvSpPr>
        <p:spPr>
          <a:xfrm>
            <a:off x="7298083" y="5757334"/>
            <a:ext cx="3784600" cy="49847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16"/>
          <p:cNvSpPr txBox="1">
            <a:spLocks noGrp="1"/>
          </p:cNvSpPr>
          <p:nvPr>
            <p:ph type="ftr" idx="11"/>
          </p:nvPr>
        </p:nvSpPr>
        <p:spPr>
          <a:xfrm>
            <a:off x="685801" y="5757334"/>
            <a:ext cx="5499719" cy="49847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16"/>
          <p:cNvSpPr txBox="1">
            <a:spLocks noGrp="1"/>
          </p:cNvSpPr>
          <p:nvPr>
            <p:ph type="sldNum" idx="12"/>
          </p:nvPr>
        </p:nvSpPr>
        <p:spPr>
          <a:xfrm>
            <a:off x="6287121" y="5757334"/>
            <a:ext cx="907186" cy="49847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65"/>
        <p:cNvGrpSpPr/>
        <p:nvPr/>
      </p:nvGrpSpPr>
      <p:grpSpPr>
        <a:xfrm>
          <a:off x="0" y="0"/>
          <a:ext cx="0" cy="0"/>
          <a:chOff x="0" y="0"/>
          <a:chExt cx="0" cy="0"/>
        </a:xfrm>
      </p:grpSpPr>
      <p:sp>
        <p:nvSpPr>
          <p:cNvPr id="66" name="Google Shape;66;p17"/>
          <p:cNvSpPr txBox="1">
            <a:spLocks noGrp="1"/>
          </p:cNvSpPr>
          <p:nvPr>
            <p:ph type="title"/>
          </p:nvPr>
        </p:nvSpPr>
        <p:spPr>
          <a:xfrm>
            <a:off x="685801" y="685800"/>
            <a:ext cx="10394707" cy="115814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7"/>
          <p:cNvSpPr txBox="1">
            <a:spLocks noGrp="1"/>
          </p:cNvSpPr>
          <p:nvPr>
            <p:ph type="body" idx="1"/>
          </p:nvPr>
        </p:nvSpPr>
        <p:spPr>
          <a:xfrm>
            <a:off x="918356" y="2063396"/>
            <a:ext cx="4856158" cy="679994"/>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SzPts val="4160"/>
              <a:buNone/>
              <a:defRPr sz="2600" b="0">
                <a:solidFill>
                  <a:schemeClr val="accent1"/>
                </a:solidFill>
              </a:defRPr>
            </a:lvl1pPr>
            <a:lvl2pPr marL="914400" lvl="1" indent="-228600" algn="l">
              <a:lnSpc>
                <a:spcPct val="120000"/>
              </a:lnSpc>
              <a:spcBef>
                <a:spcPts val="500"/>
              </a:spcBef>
              <a:spcAft>
                <a:spcPts val="0"/>
              </a:spcAft>
              <a:buSzPts val="3200"/>
              <a:buNone/>
              <a:defRPr sz="2000" b="1"/>
            </a:lvl2pPr>
            <a:lvl3pPr marL="1371600" lvl="2" indent="-228600" algn="l">
              <a:lnSpc>
                <a:spcPct val="120000"/>
              </a:lnSpc>
              <a:spcBef>
                <a:spcPts val="500"/>
              </a:spcBef>
              <a:spcAft>
                <a:spcPts val="0"/>
              </a:spcAft>
              <a:buSzPts val="2880"/>
              <a:buNone/>
              <a:defRPr sz="1800" b="1"/>
            </a:lvl3pPr>
            <a:lvl4pPr marL="1828800" lvl="3" indent="-228600" algn="l">
              <a:lnSpc>
                <a:spcPct val="120000"/>
              </a:lnSpc>
              <a:spcBef>
                <a:spcPts val="500"/>
              </a:spcBef>
              <a:spcAft>
                <a:spcPts val="0"/>
              </a:spcAft>
              <a:buSzPts val="2560"/>
              <a:buNone/>
              <a:defRPr sz="1600" b="1"/>
            </a:lvl4pPr>
            <a:lvl5pPr marL="2286000" lvl="4" indent="-228600" algn="l">
              <a:lnSpc>
                <a:spcPct val="120000"/>
              </a:lnSpc>
              <a:spcBef>
                <a:spcPts val="500"/>
              </a:spcBef>
              <a:spcAft>
                <a:spcPts val="0"/>
              </a:spcAft>
              <a:buSzPts val="2560"/>
              <a:buNone/>
              <a:defRPr sz="1600" b="1"/>
            </a:lvl5pPr>
            <a:lvl6pPr marL="2743200" lvl="5" indent="-228600" algn="l">
              <a:lnSpc>
                <a:spcPct val="120000"/>
              </a:lnSpc>
              <a:spcBef>
                <a:spcPts val="500"/>
              </a:spcBef>
              <a:spcAft>
                <a:spcPts val="0"/>
              </a:spcAft>
              <a:buSzPts val="2560"/>
              <a:buNone/>
              <a:defRPr sz="1600" b="1"/>
            </a:lvl6pPr>
            <a:lvl7pPr marL="3200400" lvl="6" indent="-228600" algn="l">
              <a:lnSpc>
                <a:spcPct val="120000"/>
              </a:lnSpc>
              <a:spcBef>
                <a:spcPts val="500"/>
              </a:spcBef>
              <a:spcAft>
                <a:spcPts val="0"/>
              </a:spcAft>
              <a:buSzPts val="2560"/>
              <a:buNone/>
              <a:defRPr sz="1600" b="1"/>
            </a:lvl7pPr>
            <a:lvl8pPr marL="3657600" lvl="7" indent="-228600" algn="l">
              <a:lnSpc>
                <a:spcPct val="120000"/>
              </a:lnSpc>
              <a:spcBef>
                <a:spcPts val="500"/>
              </a:spcBef>
              <a:spcAft>
                <a:spcPts val="0"/>
              </a:spcAft>
              <a:buSzPts val="2560"/>
              <a:buNone/>
              <a:defRPr sz="1600" b="1"/>
            </a:lvl8pPr>
            <a:lvl9pPr marL="4114800" lvl="8" indent="-228600" algn="l">
              <a:lnSpc>
                <a:spcPct val="120000"/>
              </a:lnSpc>
              <a:spcBef>
                <a:spcPts val="500"/>
              </a:spcBef>
              <a:spcAft>
                <a:spcPts val="0"/>
              </a:spcAft>
              <a:buSzPts val="2560"/>
              <a:buNone/>
              <a:defRPr sz="1600" b="1"/>
            </a:lvl9pPr>
          </a:lstStyle>
          <a:p>
            <a:endParaRPr/>
          </a:p>
        </p:txBody>
      </p:sp>
      <p:sp>
        <p:nvSpPr>
          <p:cNvPr id="68" name="Google Shape;68;p17"/>
          <p:cNvSpPr txBox="1">
            <a:spLocks noGrp="1"/>
          </p:cNvSpPr>
          <p:nvPr>
            <p:ph type="body" idx="2"/>
          </p:nvPr>
        </p:nvSpPr>
        <p:spPr>
          <a:xfrm>
            <a:off x="685802" y="2861733"/>
            <a:ext cx="5088712" cy="2512852"/>
          </a:xfrm>
          <a:prstGeom prst="rect">
            <a:avLst/>
          </a:prstGeom>
          <a:noFill/>
          <a:ln>
            <a:noFill/>
          </a:ln>
        </p:spPr>
        <p:txBody>
          <a:bodyPr spcFirstLastPara="1" wrap="square" lIns="91425" tIns="45700" rIns="91425" bIns="45700" anchor="t" anchorCtr="0">
            <a:normAutofit/>
          </a:bodyPr>
          <a:lstStyle>
            <a:lvl1pPr marL="457200" lvl="0" indent="-411480" algn="l">
              <a:lnSpc>
                <a:spcPct val="120000"/>
              </a:lnSpc>
              <a:spcBef>
                <a:spcPts val="1000"/>
              </a:spcBef>
              <a:spcAft>
                <a:spcPts val="0"/>
              </a:spcAft>
              <a:buSzPts val="2880"/>
              <a:buChar char="•"/>
              <a:defRPr/>
            </a:lvl1pPr>
            <a:lvl2pPr marL="914400" lvl="1" indent="-411480" algn="l">
              <a:lnSpc>
                <a:spcPct val="120000"/>
              </a:lnSpc>
              <a:spcBef>
                <a:spcPts val="500"/>
              </a:spcBef>
              <a:spcAft>
                <a:spcPts val="0"/>
              </a:spcAft>
              <a:buSzPts val="2880"/>
              <a:buChar char="•"/>
              <a:defRPr/>
            </a:lvl2pPr>
            <a:lvl3pPr marL="1371600" lvl="2" indent="-411480" algn="l">
              <a:lnSpc>
                <a:spcPct val="120000"/>
              </a:lnSpc>
              <a:spcBef>
                <a:spcPts val="500"/>
              </a:spcBef>
              <a:spcAft>
                <a:spcPts val="0"/>
              </a:spcAft>
              <a:buSzPts val="2880"/>
              <a:buChar char="•"/>
              <a:defRPr/>
            </a:lvl3pPr>
            <a:lvl4pPr marL="1828800" lvl="3" indent="-411480" algn="l">
              <a:lnSpc>
                <a:spcPct val="120000"/>
              </a:lnSpc>
              <a:spcBef>
                <a:spcPts val="500"/>
              </a:spcBef>
              <a:spcAft>
                <a:spcPts val="0"/>
              </a:spcAft>
              <a:buSzPts val="2880"/>
              <a:buChar char="•"/>
              <a:defRPr/>
            </a:lvl4pPr>
            <a:lvl5pPr marL="2286000" lvl="4" indent="-411479" algn="l">
              <a:lnSpc>
                <a:spcPct val="120000"/>
              </a:lnSpc>
              <a:spcBef>
                <a:spcPts val="500"/>
              </a:spcBef>
              <a:spcAft>
                <a:spcPts val="0"/>
              </a:spcAft>
              <a:buSzPts val="2880"/>
              <a:buChar char="•"/>
              <a:defRPr/>
            </a:lvl5pPr>
            <a:lvl6pPr marL="2743200" lvl="5" indent="-411479" algn="l">
              <a:lnSpc>
                <a:spcPct val="120000"/>
              </a:lnSpc>
              <a:spcBef>
                <a:spcPts val="500"/>
              </a:spcBef>
              <a:spcAft>
                <a:spcPts val="0"/>
              </a:spcAft>
              <a:buSzPts val="2880"/>
              <a:buChar char="•"/>
              <a:defRPr/>
            </a:lvl6pPr>
            <a:lvl7pPr marL="3200400" lvl="6" indent="-411479" algn="l">
              <a:lnSpc>
                <a:spcPct val="120000"/>
              </a:lnSpc>
              <a:spcBef>
                <a:spcPts val="500"/>
              </a:spcBef>
              <a:spcAft>
                <a:spcPts val="0"/>
              </a:spcAft>
              <a:buSzPts val="2880"/>
              <a:buChar char="•"/>
              <a:defRPr/>
            </a:lvl7pPr>
            <a:lvl8pPr marL="3657600" lvl="7" indent="-411479" algn="l">
              <a:lnSpc>
                <a:spcPct val="120000"/>
              </a:lnSpc>
              <a:spcBef>
                <a:spcPts val="500"/>
              </a:spcBef>
              <a:spcAft>
                <a:spcPts val="0"/>
              </a:spcAft>
              <a:buSzPts val="2880"/>
              <a:buChar char="•"/>
              <a:defRPr/>
            </a:lvl8pPr>
            <a:lvl9pPr marL="4114800" lvl="8" indent="-411479" algn="l">
              <a:lnSpc>
                <a:spcPct val="120000"/>
              </a:lnSpc>
              <a:spcBef>
                <a:spcPts val="500"/>
              </a:spcBef>
              <a:spcAft>
                <a:spcPts val="0"/>
              </a:spcAft>
              <a:buSzPts val="2880"/>
              <a:buChar char="•"/>
              <a:defRPr/>
            </a:lvl9pPr>
          </a:lstStyle>
          <a:p>
            <a:endParaRPr/>
          </a:p>
        </p:txBody>
      </p:sp>
      <p:sp>
        <p:nvSpPr>
          <p:cNvPr id="69" name="Google Shape;69;p17"/>
          <p:cNvSpPr txBox="1">
            <a:spLocks noGrp="1"/>
          </p:cNvSpPr>
          <p:nvPr>
            <p:ph type="body" idx="3"/>
          </p:nvPr>
        </p:nvSpPr>
        <p:spPr>
          <a:xfrm>
            <a:off x="6218191" y="2063396"/>
            <a:ext cx="4864491" cy="679994"/>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SzPts val="4160"/>
              <a:buNone/>
              <a:defRPr sz="2600" b="0">
                <a:solidFill>
                  <a:schemeClr val="accent1"/>
                </a:solidFill>
              </a:defRPr>
            </a:lvl1pPr>
            <a:lvl2pPr marL="914400" lvl="1" indent="-228600" algn="l">
              <a:lnSpc>
                <a:spcPct val="120000"/>
              </a:lnSpc>
              <a:spcBef>
                <a:spcPts val="500"/>
              </a:spcBef>
              <a:spcAft>
                <a:spcPts val="0"/>
              </a:spcAft>
              <a:buSzPts val="3200"/>
              <a:buNone/>
              <a:defRPr sz="2000" b="1"/>
            </a:lvl2pPr>
            <a:lvl3pPr marL="1371600" lvl="2" indent="-228600" algn="l">
              <a:lnSpc>
                <a:spcPct val="120000"/>
              </a:lnSpc>
              <a:spcBef>
                <a:spcPts val="500"/>
              </a:spcBef>
              <a:spcAft>
                <a:spcPts val="0"/>
              </a:spcAft>
              <a:buSzPts val="2880"/>
              <a:buNone/>
              <a:defRPr sz="1800" b="1"/>
            </a:lvl3pPr>
            <a:lvl4pPr marL="1828800" lvl="3" indent="-228600" algn="l">
              <a:lnSpc>
                <a:spcPct val="120000"/>
              </a:lnSpc>
              <a:spcBef>
                <a:spcPts val="500"/>
              </a:spcBef>
              <a:spcAft>
                <a:spcPts val="0"/>
              </a:spcAft>
              <a:buSzPts val="2560"/>
              <a:buNone/>
              <a:defRPr sz="1600" b="1"/>
            </a:lvl4pPr>
            <a:lvl5pPr marL="2286000" lvl="4" indent="-228600" algn="l">
              <a:lnSpc>
                <a:spcPct val="120000"/>
              </a:lnSpc>
              <a:spcBef>
                <a:spcPts val="500"/>
              </a:spcBef>
              <a:spcAft>
                <a:spcPts val="0"/>
              </a:spcAft>
              <a:buSzPts val="2560"/>
              <a:buNone/>
              <a:defRPr sz="1600" b="1"/>
            </a:lvl5pPr>
            <a:lvl6pPr marL="2743200" lvl="5" indent="-228600" algn="l">
              <a:lnSpc>
                <a:spcPct val="120000"/>
              </a:lnSpc>
              <a:spcBef>
                <a:spcPts val="500"/>
              </a:spcBef>
              <a:spcAft>
                <a:spcPts val="0"/>
              </a:spcAft>
              <a:buSzPts val="2560"/>
              <a:buNone/>
              <a:defRPr sz="1600" b="1"/>
            </a:lvl6pPr>
            <a:lvl7pPr marL="3200400" lvl="6" indent="-228600" algn="l">
              <a:lnSpc>
                <a:spcPct val="120000"/>
              </a:lnSpc>
              <a:spcBef>
                <a:spcPts val="500"/>
              </a:spcBef>
              <a:spcAft>
                <a:spcPts val="0"/>
              </a:spcAft>
              <a:buSzPts val="2560"/>
              <a:buNone/>
              <a:defRPr sz="1600" b="1"/>
            </a:lvl7pPr>
            <a:lvl8pPr marL="3657600" lvl="7" indent="-228600" algn="l">
              <a:lnSpc>
                <a:spcPct val="120000"/>
              </a:lnSpc>
              <a:spcBef>
                <a:spcPts val="500"/>
              </a:spcBef>
              <a:spcAft>
                <a:spcPts val="0"/>
              </a:spcAft>
              <a:buSzPts val="2560"/>
              <a:buNone/>
              <a:defRPr sz="1600" b="1"/>
            </a:lvl8pPr>
            <a:lvl9pPr marL="4114800" lvl="8" indent="-228600" algn="l">
              <a:lnSpc>
                <a:spcPct val="120000"/>
              </a:lnSpc>
              <a:spcBef>
                <a:spcPts val="500"/>
              </a:spcBef>
              <a:spcAft>
                <a:spcPts val="0"/>
              </a:spcAft>
              <a:buSzPts val="2560"/>
              <a:buNone/>
              <a:defRPr sz="1600" b="1"/>
            </a:lvl9pPr>
          </a:lstStyle>
          <a:p>
            <a:endParaRPr/>
          </a:p>
        </p:txBody>
      </p:sp>
      <p:sp>
        <p:nvSpPr>
          <p:cNvPr id="70" name="Google Shape;70;p17"/>
          <p:cNvSpPr txBox="1">
            <a:spLocks noGrp="1"/>
          </p:cNvSpPr>
          <p:nvPr>
            <p:ph type="body" idx="4"/>
          </p:nvPr>
        </p:nvSpPr>
        <p:spPr>
          <a:xfrm>
            <a:off x="5993969" y="2861733"/>
            <a:ext cx="5088713" cy="2512852"/>
          </a:xfrm>
          <a:prstGeom prst="rect">
            <a:avLst/>
          </a:prstGeom>
          <a:noFill/>
          <a:ln>
            <a:noFill/>
          </a:ln>
        </p:spPr>
        <p:txBody>
          <a:bodyPr spcFirstLastPara="1" wrap="square" lIns="91425" tIns="45700" rIns="91425" bIns="45700" anchor="t" anchorCtr="0">
            <a:normAutofit/>
          </a:bodyPr>
          <a:lstStyle>
            <a:lvl1pPr marL="457200" lvl="0" indent="-411480" algn="l">
              <a:lnSpc>
                <a:spcPct val="120000"/>
              </a:lnSpc>
              <a:spcBef>
                <a:spcPts val="1000"/>
              </a:spcBef>
              <a:spcAft>
                <a:spcPts val="0"/>
              </a:spcAft>
              <a:buSzPts val="2880"/>
              <a:buChar char="•"/>
              <a:defRPr/>
            </a:lvl1pPr>
            <a:lvl2pPr marL="914400" lvl="1" indent="-411480" algn="l">
              <a:lnSpc>
                <a:spcPct val="120000"/>
              </a:lnSpc>
              <a:spcBef>
                <a:spcPts val="500"/>
              </a:spcBef>
              <a:spcAft>
                <a:spcPts val="0"/>
              </a:spcAft>
              <a:buSzPts val="2880"/>
              <a:buChar char="•"/>
              <a:defRPr/>
            </a:lvl2pPr>
            <a:lvl3pPr marL="1371600" lvl="2" indent="-411480" algn="l">
              <a:lnSpc>
                <a:spcPct val="120000"/>
              </a:lnSpc>
              <a:spcBef>
                <a:spcPts val="500"/>
              </a:spcBef>
              <a:spcAft>
                <a:spcPts val="0"/>
              </a:spcAft>
              <a:buSzPts val="2880"/>
              <a:buChar char="•"/>
              <a:defRPr/>
            </a:lvl3pPr>
            <a:lvl4pPr marL="1828800" lvl="3" indent="-411480" algn="l">
              <a:lnSpc>
                <a:spcPct val="120000"/>
              </a:lnSpc>
              <a:spcBef>
                <a:spcPts val="500"/>
              </a:spcBef>
              <a:spcAft>
                <a:spcPts val="0"/>
              </a:spcAft>
              <a:buSzPts val="2880"/>
              <a:buChar char="•"/>
              <a:defRPr/>
            </a:lvl4pPr>
            <a:lvl5pPr marL="2286000" lvl="4" indent="-411479" algn="l">
              <a:lnSpc>
                <a:spcPct val="120000"/>
              </a:lnSpc>
              <a:spcBef>
                <a:spcPts val="500"/>
              </a:spcBef>
              <a:spcAft>
                <a:spcPts val="0"/>
              </a:spcAft>
              <a:buSzPts val="2880"/>
              <a:buChar char="•"/>
              <a:defRPr/>
            </a:lvl5pPr>
            <a:lvl6pPr marL="2743200" lvl="5" indent="-411479" algn="l">
              <a:lnSpc>
                <a:spcPct val="120000"/>
              </a:lnSpc>
              <a:spcBef>
                <a:spcPts val="500"/>
              </a:spcBef>
              <a:spcAft>
                <a:spcPts val="0"/>
              </a:spcAft>
              <a:buSzPts val="2880"/>
              <a:buChar char="•"/>
              <a:defRPr/>
            </a:lvl6pPr>
            <a:lvl7pPr marL="3200400" lvl="6" indent="-411479" algn="l">
              <a:lnSpc>
                <a:spcPct val="120000"/>
              </a:lnSpc>
              <a:spcBef>
                <a:spcPts val="500"/>
              </a:spcBef>
              <a:spcAft>
                <a:spcPts val="0"/>
              </a:spcAft>
              <a:buSzPts val="2880"/>
              <a:buChar char="•"/>
              <a:defRPr/>
            </a:lvl7pPr>
            <a:lvl8pPr marL="3657600" lvl="7" indent="-411479" algn="l">
              <a:lnSpc>
                <a:spcPct val="120000"/>
              </a:lnSpc>
              <a:spcBef>
                <a:spcPts val="500"/>
              </a:spcBef>
              <a:spcAft>
                <a:spcPts val="0"/>
              </a:spcAft>
              <a:buSzPts val="2880"/>
              <a:buChar char="•"/>
              <a:defRPr/>
            </a:lvl8pPr>
            <a:lvl9pPr marL="4114800" lvl="8" indent="-411479" algn="l">
              <a:lnSpc>
                <a:spcPct val="120000"/>
              </a:lnSpc>
              <a:spcBef>
                <a:spcPts val="500"/>
              </a:spcBef>
              <a:spcAft>
                <a:spcPts val="0"/>
              </a:spcAft>
              <a:buSzPts val="2880"/>
              <a:buChar char="•"/>
              <a:defRPr/>
            </a:lvl9pPr>
          </a:lstStyle>
          <a:p>
            <a:endParaRPr/>
          </a:p>
        </p:txBody>
      </p:sp>
      <p:sp>
        <p:nvSpPr>
          <p:cNvPr id="71" name="Google Shape;71;p17"/>
          <p:cNvSpPr txBox="1">
            <a:spLocks noGrp="1"/>
          </p:cNvSpPr>
          <p:nvPr>
            <p:ph type="dt" idx="10"/>
          </p:nvPr>
        </p:nvSpPr>
        <p:spPr>
          <a:xfrm>
            <a:off x="7298083" y="5757334"/>
            <a:ext cx="3784600" cy="49847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7"/>
          <p:cNvSpPr txBox="1">
            <a:spLocks noGrp="1"/>
          </p:cNvSpPr>
          <p:nvPr>
            <p:ph type="ftr" idx="11"/>
          </p:nvPr>
        </p:nvSpPr>
        <p:spPr>
          <a:xfrm>
            <a:off x="685801" y="5757334"/>
            <a:ext cx="5499719" cy="49847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7"/>
          <p:cNvSpPr txBox="1">
            <a:spLocks noGrp="1"/>
          </p:cNvSpPr>
          <p:nvPr>
            <p:ph type="sldNum" idx="12"/>
          </p:nvPr>
        </p:nvSpPr>
        <p:spPr>
          <a:xfrm>
            <a:off x="6287121" y="5757334"/>
            <a:ext cx="907186" cy="49847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4"/>
        <p:cNvGrpSpPr/>
        <p:nvPr/>
      </p:nvGrpSpPr>
      <p:grpSpPr>
        <a:xfrm>
          <a:off x="0" y="0"/>
          <a:ext cx="0" cy="0"/>
          <a:chOff x="0" y="0"/>
          <a:chExt cx="0" cy="0"/>
        </a:xfrm>
      </p:grpSpPr>
      <p:sp>
        <p:nvSpPr>
          <p:cNvPr id="75" name="Google Shape;75;p18"/>
          <p:cNvSpPr txBox="1">
            <a:spLocks noGrp="1"/>
          </p:cNvSpPr>
          <p:nvPr>
            <p:ph type="title"/>
          </p:nvPr>
        </p:nvSpPr>
        <p:spPr>
          <a:xfrm>
            <a:off x="685801" y="685800"/>
            <a:ext cx="10396882" cy="115196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8"/>
          <p:cNvSpPr txBox="1">
            <a:spLocks noGrp="1"/>
          </p:cNvSpPr>
          <p:nvPr>
            <p:ph type="dt" idx="10"/>
          </p:nvPr>
        </p:nvSpPr>
        <p:spPr>
          <a:xfrm>
            <a:off x="7298083" y="5757334"/>
            <a:ext cx="3784600" cy="49847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8"/>
          <p:cNvSpPr txBox="1">
            <a:spLocks noGrp="1"/>
          </p:cNvSpPr>
          <p:nvPr>
            <p:ph type="ftr" idx="11"/>
          </p:nvPr>
        </p:nvSpPr>
        <p:spPr>
          <a:xfrm>
            <a:off x="685801" y="5757334"/>
            <a:ext cx="5499719" cy="49847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8"/>
          <p:cNvSpPr txBox="1">
            <a:spLocks noGrp="1"/>
          </p:cNvSpPr>
          <p:nvPr>
            <p:ph type="sldNum" idx="12"/>
          </p:nvPr>
        </p:nvSpPr>
        <p:spPr>
          <a:xfrm>
            <a:off x="6287121" y="5757334"/>
            <a:ext cx="907186" cy="49847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9"/>
        <p:cNvGrpSpPr/>
        <p:nvPr/>
      </p:nvGrpSpPr>
      <p:grpSpPr>
        <a:xfrm>
          <a:off x="0" y="0"/>
          <a:ext cx="0" cy="0"/>
          <a:chOff x="0" y="0"/>
          <a:chExt cx="0" cy="0"/>
        </a:xfrm>
      </p:grpSpPr>
      <p:sp>
        <p:nvSpPr>
          <p:cNvPr id="80" name="Google Shape;80;p19"/>
          <p:cNvSpPr txBox="1">
            <a:spLocks noGrp="1"/>
          </p:cNvSpPr>
          <p:nvPr>
            <p:ph type="dt" idx="10"/>
          </p:nvPr>
        </p:nvSpPr>
        <p:spPr>
          <a:xfrm>
            <a:off x="7298083" y="5757334"/>
            <a:ext cx="3784600" cy="49847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19"/>
          <p:cNvSpPr txBox="1">
            <a:spLocks noGrp="1"/>
          </p:cNvSpPr>
          <p:nvPr>
            <p:ph type="ftr" idx="11"/>
          </p:nvPr>
        </p:nvSpPr>
        <p:spPr>
          <a:xfrm>
            <a:off x="685801" y="5757334"/>
            <a:ext cx="5499719" cy="49847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9"/>
          <p:cNvSpPr txBox="1">
            <a:spLocks noGrp="1"/>
          </p:cNvSpPr>
          <p:nvPr>
            <p:ph type="sldNum" idx="12"/>
          </p:nvPr>
        </p:nvSpPr>
        <p:spPr>
          <a:xfrm>
            <a:off x="6287121" y="5757334"/>
            <a:ext cx="907186" cy="49847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83"/>
        <p:cNvGrpSpPr/>
        <p:nvPr/>
      </p:nvGrpSpPr>
      <p:grpSpPr>
        <a:xfrm>
          <a:off x="0" y="0"/>
          <a:ext cx="0" cy="0"/>
          <a:chOff x="0" y="0"/>
          <a:chExt cx="0" cy="0"/>
        </a:xfrm>
      </p:grpSpPr>
      <p:sp>
        <p:nvSpPr>
          <p:cNvPr id="84" name="Google Shape;84;p20"/>
          <p:cNvSpPr txBox="1">
            <a:spLocks noGrp="1"/>
          </p:cNvSpPr>
          <p:nvPr>
            <p:ph type="title"/>
          </p:nvPr>
        </p:nvSpPr>
        <p:spPr>
          <a:xfrm>
            <a:off x="685800" y="685800"/>
            <a:ext cx="6345302" cy="2023252"/>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accent1"/>
              </a:buClr>
              <a:buSzPts val="3600"/>
              <a:buFont typeface="Impact"/>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 name="Google Shape;85;p20"/>
          <p:cNvSpPr>
            <a:spLocks noGrp="1"/>
          </p:cNvSpPr>
          <p:nvPr>
            <p:ph type="pic" idx="2"/>
          </p:nvPr>
        </p:nvSpPr>
        <p:spPr>
          <a:xfrm>
            <a:off x="7482362" y="0"/>
            <a:ext cx="3598146" cy="5071533"/>
          </a:xfrm>
          <a:prstGeom prst="rect">
            <a:avLst/>
          </a:prstGeom>
          <a:noFill/>
          <a:ln w="57150" cap="flat" cmpd="thinThick">
            <a:solidFill>
              <a:srgbClr val="7F7F7F"/>
            </a:solidFill>
            <a:prstDash val="solid"/>
            <a:miter lim="800000"/>
            <a:headEnd type="none" w="sm" len="sm"/>
            <a:tailEnd type="none" w="sm" len="sm"/>
          </a:ln>
        </p:spPr>
      </p:sp>
      <p:sp>
        <p:nvSpPr>
          <p:cNvPr id="86" name="Google Shape;86;p20"/>
          <p:cNvSpPr txBox="1">
            <a:spLocks noGrp="1"/>
          </p:cNvSpPr>
          <p:nvPr>
            <p:ph type="body" idx="1"/>
          </p:nvPr>
        </p:nvSpPr>
        <p:spPr>
          <a:xfrm>
            <a:off x="685801" y="2709052"/>
            <a:ext cx="6345301" cy="2362481"/>
          </a:xfrm>
          <a:prstGeom prst="rect">
            <a:avLst/>
          </a:prstGeom>
          <a:noFill/>
          <a:ln>
            <a:noFill/>
          </a:ln>
        </p:spPr>
        <p:txBody>
          <a:bodyPr spcFirstLastPara="1" wrap="square" lIns="91425" tIns="45700" rIns="91425" bIns="45700" anchor="t" anchorCtr="0">
            <a:normAutofit/>
          </a:bodyPr>
          <a:lstStyle>
            <a:lvl1pPr marL="457200" lvl="0" indent="-228600" algn="ctr">
              <a:lnSpc>
                <a:spcPct val="120000"/>
              </a:lnSpc>
              <a:spcBef>
                <a:spcPts val="1000"/>
              </a:spcBef>
              <a:spcAft>
                <a:spcPts val="0"/>
              </a:spcAft>
              <a:buSzPts val="2880"/>
              <a:buNone/>
              <a:defRPr sz="1800"/>
            </a:lvl1pPr>
            <a:lvl2pPr marL="914400" lvl="1" indent="-228600" algn="l">
              <a:lnSpc>
                <a:spcPct val="120000"/>
              </a:lnSpc>
              <a:spcBef>
                <a:spcPts val="500"/>
              </a:spcBef>
              <a:spcAft>
                <a:spcPts val="0"/>
              </a:spcAft>
              <a:buSzPts val="2240"/>
              <a:buNone/>
              <a:defRPr sz="1400"/>
            </a:lvl2pPr>
            <a:lvl3pPr marL="1371600" lvl="2" indent="-228600" algn="l">
              <a:lnSpc>
                <a:spcPct val="120000"/>
              </a:lnSpc>
              <a:spcBef>
                <a:spcPts val="500"/>
              </a:spcBef>
              <a:spcAft>
                <a:spcPts val="0"/>
              </a:spcAft>
              <a:buSzPts val="1920"/>
              <a:buNone/>
              <a:defRPr sz="1200"/>
            </a:lvl3pPr>
            <a:lvl4pPr marL="1828800" lvl="3" indent="-228600" algn="l">
              <a:lnSpc>
                <a:spcPct val="120000"/>
              </a:lnSpc>
              <a:spcBef>
                <a:spcPts val="500"/>
              </a:spcBef>
              <a:spcAft>
                <a:spcPts val="0"/>
              </a:spcAft>
              <a:buSzPts val="1600"/>
              <a:buNone/>
              <a:defRPr sz="1000"/>
            </a:lvl4pPr>
            <a:lvl5pPr marL="2286000" lvl="4" indent="-228600" algn="l">
              <a:lnSpc>
                <a:spcPct val="120000"/>
              </a:lnSpc>
              <a:spcBef>
                <a:spcPts val="500"/>
              </a:spcBef>
              <a:spcAft>
                <a:spcPts val="0"/>
              </a:spcAft>
              <a:buSzPts val="1600"/>
              <a:buNone/>
              <a:defRPr sz="1000"/>
            </a:lvl5pPr>
            <a:lvl6pPr marL="2743200" lvl="5" indent="-228600" algn="l">
              <a:lnSpc>
                <a:spcPct val="120000"/>
              </a:lnSpc>
              <a:spcBef>
                <a:spcPts val="500"/>
              </a:spcBef>
              <a:spcAft>
                <a:spcPts val="0"/>
              </a:spcAft>
              <a:buSzPts val="1600"/>
              <a:buNone/>
              <a:defRPr sz="1000"/>
            </a:lvl6pPr>
            <a:lvl7pPr marL="3200400" lvl="6" indent="-228600" algn="l">
              <a:lnSpc>
                <a:spcPct val="120000"/>
              </a:lnSpc>
              <a:spcBef>
                <a:spcPts val="500"/>
              </a:spcBef>
              <a:spcAft>
                <a:spcPts val="0"/>
              </a:spcAft>
              <a:buSzPts val="1600"/>
              <a:buNone/>
              <a:defRPr sz="1000"/>
            </a:lvl7pPr>
            <a:lvl8pPr marL="3657600" lvl="7" indent="-228600" algn="l">
              <a:lnSpc>
                <a:spcPct val="120000"/>
              </a:lnSpc>
              <a:spcBef>
                <a:spcPts val="500"/>
              </a:spcBef>
              <a:spcAft>
                <a:spcPts val="0"/>
              </a:spcAft>
              <a:buSzPts val="1600"/>
              <a:buNone/>
              <a:defRPr sz="1000"/>
            </a:lvl8pPr>
            <a:lvl9pPr marL="4114800" lvl="8" indent="-228600" algn="l">
              <a:lnSpc>
                <a:spcPct val="120000"/>
              </a:lnSpc>
              <a:spcBef>
                <a:spcPts val="500"/>
              </a:spcBef>
              <a:spcAft>
                <a:spcPts val="0"/>
              </a:spcAft>
              <a:buSzPts val="1600"/>
              <a:buNone/>
              <a:defRPr sz="1000"/>
            </a:lvl9pPr>
          </a:lstStyle>
          <a:p>
            <a:endParaRPr/>
          </a:p>
        </p:txBody>
      </p:sp>
      <p:sp>
        <p:nvSpPr>
          <p:cNvPr id="87" name="Google Shape;87;p20"/>
          <p:cNvSpPr txBox="1">
            <a:spLocks noGrp="1"/>
          </p:cNvSpPr>
          <p:nvPr>
            <p:ph type="dt" idx="10"/>
          </p:nvPr>
        </p:nvSpPr>
        <p:spPr>
          <a:xfrm>
            <a:off x="7298083" y="5757334"/>
            <a:ext cx="3784600" cy="49847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20"/>
          <p:cNvSpPr txBox="1">
            <a:spLocks noGrp="1"/>
          </p:cNvSpPr>
          <p:nvPr>
            <p:ph type="ftr" idx="11"/>
          </p:nvPr>
        </p:nvSpPr>
        <p:spPr>
          <a:xfrm>
            <a:off x="685801" y="5757334"/>
            <a:ext cx="5499719" cy="49847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20"/>
          <p:cNvSpPr txBox="1">
            <a:spLocks noGrp="1"/>
          </p:cNvSpPr>
          <p:nvPr>
            <p:ph type="sldNum" idx="12"/>
          </p:nvPr>
        </p:nvSpPr>
        <p:spPr>
          <a:xfrm>
            <a:off x="6287121" y="5757334"/>
            <a:ext cx="907186" cy="49847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Panoramic Picture with Caption">
  <p:cSld name="Panoramic Picture with Caption">
    <p:spTree>
      <p:nvGrpSpPr>
        <p:cNvPr id="1" name="Shape 90"/>
        <p:cNvGrpSpPr/>
        <p:nvPr/>
      </p:nvGrpSpPr>
      <p:grpSpPr>
        <a:xfrm>
          <a:off x="0" y="0"/>
          <a:ext cx="0" cy="0"/>
          <a:chOff x="0" y="0"/>
          <a:chExt cx="0" cy="0"/>
        </a:xfrm>
      </p:grpSpPr>
      <p:sp>
        <p:nvSpPr>
          <p:cNvPr id="91" name="Google Shape;91;p21"/>
          <p:cNvSpPr txBox="1">
            <a:spLocks noGrp="1"/>
          </p:cNvSpPr>
          <p:nvPr>
            <p:ph type="title"/>
          </p:nvPr>
        </p:nvSpPr>
        <p:spPr>
          <a:xfrm>
            <a:off x="685800" y="4106333"/>
            <a:ext cx="10394708" cy="588846"/>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1"/>
              </a:buClr>
              <a:buSzPts val="3200"/>
              <a:buFont typeface="Impact"/>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2" name="Google Shape;92;p21"/>
          <p:cNvSpPr>
            <a:spLocks noGrp="1"/>
          </p:cNvSpPr>
          <p:nvPr>
            <p:ph type="pic" idx="2"/>
          </p:nvPr>
        </p:nvSpPr>
        <p:spPr>
          <a:xfrm>
            <a:off x="685801" y="685799"/>
            <a:ext cx="10392513" cy="3194903"/>
          </a:xfrm>
          <a:prstGeom prst="rect">
            <a:avLst/>
          </a:prstGeom>
          <a:noFill/>
          <a:ln w="57150" cap="flat" cmpd="thinThick">
            <a:solidFill>
              <a:srgbClr val="7F7F7F"/>
            </a:solidFill>
            <a:prstDash val="solid"/>
            <a:miter lim="800000"/>
            <a:headEnd type="none" w="sm" len="sm"/>
            <a:tailEnd type="none" w="sm" len="sm"/>
          </a:ln>
        </p:spPr>
      </p:sp>
      <p:sp>
        <p:nvSpPr>
          <p:cNvPr id="93" name="Google Shape;93;p21"/>
          <p:cNvSpPr txBox="1">
            <a:spLocks noGrp="1"/>
          </p:cNvSpPr>
          <p:nvPr>
            <p:ph type="body" idx="1"/>
          </p:nvPr>
        </p:nvSpPr>
        <p:spPr>
          <a:xfrm>
            <a:off x="685780" y="4702923"/>
            <a:ext cx="10394728" cy="682472"/>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1000"/>
              </a:spcBef>
              <a:spcAft>
                <a:spcPts val="0"/>
              </a:spcAft>
              <a:buSzPts val="2560"/>
              <a:buNone/>
              <a:defRPr sz="1600"/>
            </a:lvl1pPr>
            <a:lvl2pPr marL="914400" lvl="1" indent="-228600" algn="l">
              <a:lnSpc>
                <a:spcPct val="120000"/>
              </a:lnSpc>
              <a:spcBef>
                <a:spcPts val="500"/>
              </a:spcBef>
              <a:spcAft>
                <a:spcPts val="0"/>
              </a:spcAft>
              <a:buSzPts val="2240"/>
              <a:buNone/>
              <a:defRPr sz="1400"/>
            </a:lvl2pPr>
            <a:lvl3pPr marL="1371600" lvl="2" indent="-228600" algn="l">
              <a:lnSpc>
                <a:spcPct val="120000"/>
              </a:lnSpc>
              <a:spcBef>
                <a:spcPts val="500"/>
              </a:spcBef>
              <a:spcAft>
                <a:spcPts val="0"/>
              </a:spcAft>
              <a:buSzPts val="1920"/>
              <a:buNone/>
              <a:defRPr sz="1200"/>
            </a:lvl3pPr>
            <a:lvl4pPr marL="1828800" lvl="3" indent="-228600" algn="l">
              <a:lnSpc>
                <a:spcPct val="120000"/>
              </a:lnSpc>
              <a:spcBef>
                <a:spcPts val="500"/>
              </a:spcBef>
              <a:spcAft>
                <a:spcPts val="0"/>
              </a:spcAft>
              <a:buSzPts val="1600"/>
              <a:buNone/>
              <a:defRPr sz="1000"/>
            </a:lvl4pPr>
            <a:lvl5pPr marL="2286000" lvl="4" indent="-228600" algn="l">
              <a:lnSpc>
                <a:spcPct val="120000"/>
              </a:lnSpc>
              <a:spcBef>
                <a:spcPts val="500"/>
              </a:spcBef>
              <a:spcAft>
                <a:spcPts val="0"/>
              </a:spcAft>
              <a:buSzPts val="1600"/>
              <a:buNone/>
              <a:defRPr sz="1000"/>
            </a:lvl5pPr>
            <a:lvl6pPr marL="2743200" lvl="5" indent="-228600" algn="l">
              <a:lnSpc>
                <a:spcPct val="120000"/>
              </a:lnSpc>
              <a:spcBef>
                <a:spcPts val="500"/>
              </a:spcBef>
              <a:spcAft>
                <a:spcPts val="0"/>
              </a:spcAft>
              <a:buSzPts val="1600"/>
              <a:buNone/>
              <a:defRPr sz="1000"/>
            </a:lvl6pPr>
            <a:lvl7pPr marL="3200400" lvl="6" indent="-228600" algn="l">
              <a:lnSpc>
                <a:spcPct val="120000"/>
              </a:lnSpc>
              <a:spcBef>
                <a:spcPts val="500"/>
              </a:spcBef>
              <a:spcAft>
                <a:spcPts val="0"/>
              </a:spcAft>
              <a:buSzPts val="1600"/>
              <a:buNone/>
              <a:defRPr sz="1000"/>
            </a:lvl7pPr>
            <a:lvl8pPr marL="3657600" lvl="7" indent="-228600" algn="l">
              <a:lnSpc>
                <a:spcPct val="120000"/>
              </a:lnSpc>
              <a:spcBef>
                <a:spcPts val="500"/>
              </a:spcBef>
              <a:spcAft>
                <a:spcPts val="0"/>
              </a:spcAft>
              <a:buSzPts val="1600"/>
              <a:buNone/>
              <a:defRPr sz="1000"/>
            </a:lvl8pPr>
            <a:lvl9pPr marL="4114800" lvl="8" indent="-228600" algn="l">
              <a:lnSpc>
                <a:spcPct val="120000"/>
              </a:lnSpc>
              <a:spcBef>
                <a:spcPts val="500"/>
              </a:spcBef>
              <a:spcAft>
                <a:spcPts val="0"/>
              </a:spcAft>
              <a:buSzPts val="1600"/>
              <a:buNone/>
              <a:defRPr sz="1000"/>
            </a:lvl9pPr>
          </a:lstStyle>
          <a:p>
            <a:endParaRPr/>
          </a:p>
        </p:txBody>
      </p:sp>
      <p:sp>
        <p:nvSpPr>
          <p:cNvPr id="94" name="Google Shape;94;p21"/>
          <p:cNvSpPr txBox="1">
            <a:spLocks noGrp="1"/>
          </p:cNvSpPr>
          <p:nvPr>
            <p:ph type="dt" idx="10"/>
          </p:nvPr>
        </p:nvSpPr>
        <p:spPr>
          <a:xfrm>
            <a:off x="7298083" y="5757334"/>
            <a:ext cx="3784600" cy="49847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21"/>
          <p:cNvSpPr txBox="1">
            <a:spLocks noGrp="1"/>
          </p:cNvSpPr>
          <p:nvPr>
            <p:ph type="ftr" idx="11"/>
          </p:nvPr>
        </p:nvSpPr>
        <p:spPr>
          <a:xfrm>
            <a:off x="685801" y="5757334"/>
            <a:ext cx="5499719" cy="49847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6" name="Google Shape;96;p21"/>
          <p:cNvSpPr txBox="1">
            <a:spLocks noGrp="1"/>
          </p:cNvSpPr>
          <p:nvPr>
            <p:ph type="sldNum" idx="12"/>
          </p:nvPr>
        </p:nvSpPr>
        <p:spPr>
          <a:xfrm>
            <a:off x="6287121" y="5757334"/>
            <a:ext cx="907186" cy="49847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aption">
  <p:cSld name="Title and Caption">
    <p:spTree>
      <p:nvGrpSpPr>
        <p:cNvPr id="1" name="Shape 97"/>
        <p:cNvGrpSpPr/>
        <p:nvPr/>
      </p:nvGrpSpPr>
      <p:grpSpPr>
        <a:xfrm>
          <a:off x="0" y="0"/>
          <a:ext cx="0" cy="0"/>
          <a:chOff x="0" y="0"/>
          <a:chExt cx="0" cy="0"/>
        </a:xfrm>
      </p:grpSpPr>
      <p:sp>
        <p:nvSpPr>
          <p:cNvPr id="98" name="Google Shape;98;p22"/>
          <p:cNvSpPr txBox="1">
            <a:spLocks noGrp="1"/>
          </p:cNvSpPr>
          <p:nvPr>
            <p:ph type="title"/>
          </p:nvPr>
        </p:nvSpPr>
        <p:spPr>
          <a:xfrm>
            <a:off x="685801" y="685800"/>
            <a:ext cx="10396902" cy="319490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accent1"/>
              </a:buClr>
              <a:buSzPts val="4800"/>
              <a:buFont typeface="Impact"/>
              <a:buNone/>
              <a:defRPr sz="4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9" name="Google Shape;99;p22"/>
          <p:cNvSpPr txBox="1">
            <a:spLocks noGrp="1"/>
          </p:cNvSpPr>
          <p:nvPr>
            <p:ph type="body" idx="1"/>
          </p:nvPr>
        </p:nvSpPr>
        <p:spPr>
          <a:xfrm>
            <a:off x="685779" y="4106333"/>
            <a:ext cx="10394729" cy="1273606"/>
          </a:xfrm>
          <a:prstGeom prst="rect">
            <a:avLst/>
          </a:prstGeom>
          <a:noFill/>
          <a:ln>
            <a:noFill/>
          </a:ln>
        </p:spPr>
        <p:txBody>
          <a:bodyPr spcFirstLastPara="1" wrap="square" lIns="91425" tIns="45700" rIns="91425" bIns="45700" anchor="ctr" anchorCtr="0">
            <a:normAutofit/>
          </a:bodyPr>
          <a:lstStyle>
            <a:lvl1pPr marL="457200" lvl="0" indent="-228600" algn="ctr">
              <a:lnSpc>
                <a:spcPct val="120000"/>
              </a:lnSpc>
              <a:spcBef>
                <a:spcPts val="1000"/>
              </a:spcBef>
              <a:spcAft>
                <a:spcPts val="0"/>
              </a:spcAft>
              <a:buSzPts val="2880"/>
              <a:buNone/>
              <a:defRPr sz="1800"/>
            </a:lvl1pPr>
            <a:lvl2pPr marL="914400" lvl="1" indent="-228600" algn="l">
              <a:lnSpc>
                <a:spcPct val="120000"/>
              </a:lnSpc>
              <a:spcBef>
                <a:spcPts val="500"/>
              </a:spcBef>
              <a:spcAft>
                <a:spcPts val="0"/>
              </a:spcAft>
              <a:buSzPts val="2240"/>
              <a:buNone/>
              <a:defRPr sz="1400"/>
            </a:lvl2pPr>
            <a:lvl3pPr marL="1371600" lvl="2" indent="-228600" algn="l">
              <a:lnSpc>
                <a:spcPct val="120000"/>
              </a:lnSpc>
              <a:spcBef>
                <a:spcPts val="500"/>
              </a:spcBef>
              <a:spcAft>
                <a:spcPts val="0"/>
              </a:spcAft>
              <a:buSzPts val="1920"/>
              <a:buNone/>
              <a:defRPr sz="1200"/>
            </a:lvl3pPr>
            <a:lvl4pPr marL="1828800" lvl="3" indent="-228600" algn="l">
              <a:lnSpc>
                <a:spcPct val="120000"/>
              </a:lnSpc>
              <a:spcBef>
                <a:spcPts val="500"/>
              </a:spcBef>
              <a:spcAft>
                <a:spcPts val="0"/>
              </a:spcAft>
              <a:buSzPts val="1600"/>
              <a:buNone/>
              <a:defRPr sz="1000"/>
            </a:lvl4pPr>
            <a:lvl5pPr marL="2286000" lvl="4" indent="-228600" algn="l">
              <a:lnSpc>
                <a:spcPct val="120000"/>
              </a:lnSpc>
              <a:spcBef>
                <a:spcPts val="500"/>
              </a:spcBef>
              <a:spcAft>
                <a:spcPts val="0"/>
              </a:spcAft>
              <a:buSzPts val="1600"/>
              <a:buNone/>
              <a:defRPr sz="1000"/>
            </a:lvl5pPr>
            <a:lvl6pPr marL="2743200" lvl="5" indent="-228600" algn="l">
              <a:lnSpc>
                <a:spcPct val="120000"/>
              </a:lnSpc>
              <a:spcBef>
                <a:spcPts val="500"/>
              </a:spcBef>
              <a:spcAft>
                <a:spcPts val="0"/>
              </a:spcAft>
              <a:buSzPts val="1600"/>
              <a:buNone/>
              <a:defRPr sz="1000"/>
            </a:lvl6pPr>
            <a:lvl7pPr marL="3200400" lvl="6" indent="-228600" algn="l">
              <a:lnSpc>
                <a:spcPct val="120000"/>
              </a:lnSpc>
              <a:spcBef>
                <a:spcPts val="500"/>
              </a:spcBef>
              <a:spcAft>
                <a:spcPts val="0"/>
              </a:spcAft>
              <a:buSzPts val="1600"/>
              <a:buNone/>
              <a:defRPr sz="1000"/>
            </a:lvl7pPr>
            <a:lvl8pPr marL="3657600" lvl="7" indent="-228600" algn="l">
              <a:lnSpc>
                <a:spcPct val="120000"/>
              </a:lnSpc>
              <a:spcBef>
                <a:spcPts val="500"/>
              </a:spcBef>
              <a:spcAft>
                <a:spcPts val="0"/>
              </a:spcAft>
              <a:buSzPts val="1600"/>
              <a:buNone/>
              <a:defRPr sz="1000"/>
            </a:lvl8pPr>
            <a:lvl9pPr marL="4114800" lvl="8" indent="-228600" algn="l">
              <a:lnSpc>
                <a:spcPct val="120000"/>
              </a:lnSpc>
              <a:spcBef>
                <a:spcPts val="500"/>
              </a:spcBef>
              <a:spcAft>
                <a:spcPts val="0"/>
              </a:spcAft>
              <a:buSzPts val="1600"/>
              <a:buNone/>
              <a:defRPr sz="1000"/>
            </a:lvl9pPr>
          </a:lstStyle>
          <a:p>
            <a:endParaRPr/>
          </a:p>
        </p:txBody>
      </p:sp>
      <p:sp>
        <p:nvSpPr>
          <p:cNvPr id="100" name="Google Shape;100;p22"/>
          <p:cNvSpPr txBox="1">
            <a:spLocks noGrp="1"/>
          </p:cNvSpPr>
          <p:nvPr>
            <p:ph type="dt" idx="10"/>
          </p:nvPr>
        </p:nvSpPr>
        <p:spPr>
          <a:xfrm>
            <a:off x="7298083" y="5757334"/>
            <a:ext cx="3784600" cy="49847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1" name="Google Shape;101;p22"/>
          <p:cNvSpPr txBox="1">
            <a:spLocks noGrp="1"/>
          </p:cNvSpPr>
          <p:nvPr>
            <p:ph type="ftr" idx="11"/>
          </p:nvPr>
        </p:nvSpPr>
        <p:spPr>
          <a:xfrm>
            <a:off x="685801" y="5757334"/>
            <a:ext cx="5499719" cy="49847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2" name="Google Shape;102;p22"/>
          <p:cNvSpPr txBox="1">
            <a:spLocks noGrp="1"/>
          </p:cNvSpPr>
          <p:nvPr>
            <p:ph type="sldNum" idx="12"/>
          </p:nvPr>
        </p:nvSpPr>
        <p:spPr>
          <a:xfrm>
            <a:off x="6287121" y="5757334"/>
            <a:ext cx="907186" cy="49847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Quote with Caption">
  <p:cSld name="Quote with Caption">
    <p:spTree>
      <p:nvGrpSpPr>
        <p:cNvPr id="1" name="Shape 103"/>
        <p:cNvGrpSpPr/>
        <p:nvPr/>
      </p:nvGrpSpPr>
      <p:grpSpPr>
        <a:xfrm>
          <a:off x="0" y="0"/>
          <a:ext cx="0" cy="0"/>
          <a:chOff x="0" y="0"/>
          <a:chExt cx="0" cy="0"/>
        </a:xfrm>
      </p:grpSpPr>
      <p:sp>
        <p:nvSpPr>
          <p:cNvPr id="104" name="Google Shape;104;p23"/>
          <p:cNvSpPr txBox="1">
            <a:spLocks noGrp="1"/>
          </p:cNvSpPr>
          <p:nvPr>
            <p:ph type="title"/>
          </p:nvPr>
        </p:nvSpPr>
        <p:spPr>
          <a:xfrm>
            <a:off x="1121732" y="685800"/>
            <a:ext cx="9525020" cy="2916704"/>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accent1"/>
              </a:buClr>
              <a:buSzPts val="4800"/>
              <a:buFont typeface="Impact"/>
              <a:buNone/>
              <a:defRPr sz="4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5" name="Google Shape;105;p23"/>
          <p:cNvSpPr txBox="1">
            <a:spLocks noGrp="1"/>
          </p:cNvSpPr>
          <p:nvPr>
            <p:ph type="body" idx="1"/>
          </p:nvPr>
        </p:nvSpPr>
        <p:spPr>
          <a:xfrm>
            <a:off x="1550264" y="3610032"/>
            <a:ext cx="8667956" cy="377768"/>
          </a:xfrm>
          <a:prstGeom prst="rect">
            <a:avLst/>
          </a:prstGeom>
          <a:noFill/>
          <a:ln>
            <a:noFill/>
          </a:ln>
        </p:spPr>
        <p:txBody>
          <a:bodyPr spcFirstLastPara="1" wrap="square" lIns="91425" tIns="45700" rIns="91425" bIns="45700" anchor="t" anchorCtr="0">
            <a:normAutofit/>
          </a:bodyPr>
          <a:lstStyle>
            <a:lvl1pPr marL="457200" lvl="0" indent="-228600" algn="r">
              <a:lnSpc>
                <a:spcPct val="120000"/>
              </a:lnSpc>
              <a:spcBef>
                <a:spcPts val="1000"/>
              </a:spcBef>
              <a:spcAft>
                <a:spcPts val="0"/>
              </a:spcAft>
              <a:buSzPts val="2240"/>
              <a:buNone/>
              <a:defRPr sz="1400">
                <a:solidFill>
                  <a:srgbClr val="7F7F7F"/>
                </a:solidFill>
              </a:defRPr>
            </a:lvl1pPr>
            <a:lvl2pPr marL="914400" lvl="1" indent="-228600" algn="l">
              <a:lnSpc>
                <a:spcPct val="120000"/>
              </a:lnSpc>
              <a:spcBef>
                <a:spcPts val="500"/>
              </a:spcBef>
              <a:spcAft>
                <a:spcPts val="0"/>
              </a:spcAft>
              <a:buSzPts val="2240"/>
              <a:buNone/>
              <a:defRPr sz="1400"/>
            </a:lvl2pPr>
            <a:lvl3pPr marL="1371600" lvl="2" indent="-228600" algn="l">
              <a:lnSpc>
                <a:spcPct val="120000"/>
              </a:lnSpc>
              <a:spcBef>
                <a:spcPts val="500"/>
              </a:spcBef>
              <a:spcAft>
                <a:spcPts val="0"/>
              </a:spcAft>
              <a:buSzPts val="1920"/>
              <a:buNone/>
              <a:defRPr sz="1200"/>
            </a:lvl3pPr>
            <a:lvl4pPr marL="1828800" lvl="3" indent="-228600" algn="l">
              <a:lnSpc>
                <a:spcPct val="120000"/>
              </a:lnSpc>
              <a:spcBef>
                <a:spcPts val="500"/>
              </a:spcBef>
              <a:spcAft>
                <a:spcPts val="0"/>
              </a:spcAft>
              <a:buSzPts val="1600"/>
              <a:buNone/>
              <a:defRPr sz="1000"/>
            </a:lvl4pPr>
            <a:lvl5pPr marL="2286000" lvl="4" indent="-228600" algn="l">
              <a:lnSpc>
                <a:spcPct val="120000"/>
              </a:lnSpc>
              <a:spcBef>
                <a:spcPts val="500"/>
              </a:spcBef>
              <a:spcAft>
                <a:spcPts val="0"/>
              </a:spcAft>
              <a:buSzPts val="1600"/>
              <a:buNone/>
              <a:defRPr sz="1000"/>
            </a:lvl5pPr>
            <a:lvl6pPr marL="2743200" lvl="5" indent="-228600" algn="l">
              <a:lnSpc>
                <a:spcPct val="120000"/>
              </a:lnSpc>
              <a:spcBef>
                <a:spcPts val="500"/>
              </a:spcBef>
              <a:spcAft>
                <a:spcPts val="0"/>
              </a:spcAft>
              <a:buSzPts val="1600"/>
              <a:buNone/>
              <a:defRPr sz="1000"/>
            </a:lvl6pPr>
            <a:lvl7pPr marL="3200400" lvl="6" indent="-228600" algn="l">
              <a:lnSpc>
                <a:spcPct val="120000"/>
              </a:lnSpc>
              <a:spcBef>
                <a:spcPts val="500"/>
              </a:spcBef>
              <a:spcAft>
                <a:spcPts val="0"/>
              </a:spcAft>
              <a:buSzPts val="1600"/>
              <a:buNone/>
              <a:defRPr sz="1000"/>
            </a:lvl7pPr>
            <a:lvl8pPr marL="3657600" lvl="7" indent="-228600" algn="l">
              <a:lnSpc>
                <a:spcPct val="120000"/>
              </a:lnSpc>
              <a:spcBef>
                <a:spcPts val="500"/>
              </a:spcBef>
              <a:spcAft>
                <a:spcPts val="0"/>
              </a:spcAft>
              <a:buSzPts val="1600"/>
              <a:buNone/>
              <a:defRPr sz="1000"/>
            </a:lvl8pPr>
            <a:lvl9pPr marL="4114800" lvl="8" indent="-228600" algn="l">
              <a:lnSpc>
                <a:spcPct val="120000"/>
              </a:lnSpc>
              <a:spcBef>
                <a:spcPts val="500"/>
              </a:spcBef>
              <a:spcAft>
                <a:spcPts val="0"/>
              </a:spcAft>
              <a:buSzPts val="1600"/>
              <a:buNone/>
              <a:defRPr sz="1000"/>
            </a:lvl9pPr>
          </a:lstStyle>
          <a:p>
            <a:endParaRPr/>
          </a:p>
        </p:txBody>
      </p:sp>
      <p:sp>
        <p:nvSpPr>
          <p:cNvPr id="106" name="Google Shape;106;p23"/>
          <p:cNvSpPr txBox="1">
            <a:spLocks noGrp="1"/>
          </p:cNvSpPr>
          <p:nvPr>
            <p:ph type="body" idx="2"/>
          </p:nvPr>
        </p:nvSpPr>
        <p:spPr>
          <a:xfrm>
            <a:off x="685801" y="4106334"/>
            <a:ext cx="10396882" cy="1268252"/>
          </a:xfrm>
          <a:prstGeom prst="rect">
            <a:avLst/>
          </a:prstGeom>
          <a:noFill/>
          <a:ln>
            <a:noFill/>
          </a:ln>
        </p:spPr>
        <p:txBody>
          <a:bodyPr spcFirstLastPara="1" wrap="square" lIns="91425" tIns="45700" rIns="91425" bIns="45700" anchor="ctr" anchorCtr="0">
            <a:normAutofit/>
          </a:bodyPr>
          <a:lstStyle>
            <a:lvl1pPr marL="457200" lvl="0" indent="-228600" algn="ctr">
              <a:lnSpc>
                <a:spcPct val="120000"/>
              </a:lnSpc>
              <a:spcBef>
                <a:spcPts val="1000"/>
              </a:spcBef>
              <a:spcAft>
                <a:spcPts val="0"/>
              </a:spcAft>
              <a:buSzPts val="2880"/>
              <a:buNone/>
              <a:defRPr sz="1800"/>
            </a:lvl1pPr>
            <a:lvl2pPr marL="914400" lvl="1" indent="-228600" algn="l">
              <a:lnSpc>
                <a:spcPct val="120000"/>
              </a:lnSpc>
              <a:spcBef>
                <a:spcPts val="500"/>
              </a:spcBef>
              <a:spcAft>
                <a:spcPts val="0"/>
              </a:spcAft>
              <a:buSzPts val="2240"/>
              <a:buNone/>
              <a:defRPr sz="1400"/>
            </a:lvl2pPr>
            <a:lvl3pPr marL="1371600" lvl="2" indent="-228600" algn="l">
              <a:lnSpc>
                <a:spcPct val="120000"/>
              </a:lnSpc>
              <a:spcBef>
                <a:spcPts val="500"/>
              </a:spcBef>
              <a:spcAft>
                <a:spcPts val="0"/>
              </a:spcAft>
              <a:buSzPts val="1920"/>
              <a:buNone/>
              <a:defRPr sz="1200"/>
            </a:lvl3pPr>
            <a:lvl4pPr marL="1828800" lvl="3" indent="-228600" algn="l">
              <a:lnSpc>
                <a:spcPct val="120000"/>
              </a:lnSpc>
              <a:spcBef>
                <a:spcPts val="500"/>
              </a:spcBef>
              <a:spcAft>
                <a:spcPts val="0"/>
              </a:spcAft>
              <a:buSzPts val="1600"/>
              <a:buNone/>
              <a:defRPr sz="1000"/>
            </a:lvl4pPr>
            <a:lvl5pPr marL="2286000" lvl="4" indent="-228600" algn="l">
              <a:lnSpc>
                <a:spcPct val="120000"/>
              </a:lnSpc>
              <a:spcBef>
                <a:spcPts val="500"/>
              </a:spcBef>
              <a:spcAft>
                <a:spcPts val="0"/>
              </a:spcAft>
              <a:buSzPts val="1600"/>
              <a:buNone/>
              <a:defRPr sz="1000"/>
            </a:lvl5pPr>
            <a:lvl6pPr marL="2743200" lvl="5" indent="-228600" algn="l">
              <a:lnSpc>
                <a:spcPct val="120000"/>
              </a:lnSpc>
              <a:spcBef>
                <a:spcPts val="500"/>
              </a:spcBef>
              <a:spcAft>
                <a:spcPts val="0"/>
              </a:spcAft>
              <a:buSzPts val="1600"/>
              <a:buNone/>
              <a:defRPr sz="1000"/>
            </a:lvl6pPr>
            <a:lvl7pPr marL="3200400" lvl="6" indent="-228600" algn="l">
              <a:lnSpc>
                <a:spcPct val="120000"/>
              </a:lnSpc>
              <a:spcBef>
                <a:spcPts val="500"/>
              </a:spcBef>
              <a:spcAft>
                <a:spcPts val="0"/>
              </a:spcAft>
              <a:buSzPts val="1600"/>
              <a:buNone/>
              <a:defRPr sz="1000"/>
            </a:lvl7pPr>
            <a:lvl8pPr marL="3657600" lvl="7" indent="-228600" algn="l">
              <a:lnSpc>
                <a:spcPct val="120000"/>
              </a:lnSpc>
              <a:spcBef>
                <a:spcPts val="500"/>
              </a:spcBef>
              <a:spcAft>
                <a:spcPts val="0"/>
              </a:spcAft>
              <a:buSzPts val="1600"/>
              <a:buNone/>
              <a:defRPr sz="1000"/>
            </a:lvl8pPr>
            <a:lvl9pPr marL="4114800" lvl="8" indent="-228600" algn="l">
              <a:lnSpc>
                <a:spcPct val="120000"/>
              </a:lnSpc>
              <a:spcBef>
                <a:spcPts val="500"/>
              </a:spcBef>
              <a:spcAft>
                <a:spcPts val="0"/>
              </a:spcAft>
              <a:buSzPts val="1600"/>
              <a:buNone/>
              <a:defRPr sz="1000"/>
            </a:lvl9pPr>
          </a:lstStyle>
          <a:p>
            <a:endParaRPr/>
          </a:p>
        </p:txBody>
      </p:sp>
      <p:sp>
        <p:nvSpPr>
          <p:cNvPr id="107" name="Google Shape;107;p23"/>
          <p:cNvSpPr txBox="1">
            <a:spLocks noGrp="1"/>
          </p:cNvSpPr>
          <p:nvPr>
            <p:ph type="dt" idx="10"/>
          </p:nvPr>
        </p:nvSpPr>
        <p:spPr>
          <a:xfrm>
            <a:off x="7298083" y="5757334"/>
            <a:ext cx="3784600" cy="49847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8" name="Google Shape;108;p23"/>
          <p:cNvSpPr txBox="1">
            <a:spLocks noGrp="1"/>
          </p:cNvSpPr>
          <p:nvPr>
            <p:ph type="ftr" idx="11"/>
          </p:nvPr>
        </p:nvSpPr>
        <p:spPr>
          <a:xfrm>
            <a:off x="685801" y="5757334"/>
            <a:ext cx="5499719" cy="49847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9" name="Google Shape;109;p23"/>
          <p:cNvSpPr txBox="1">
            <a:spLocks noGrp="1"/>
          </p:cNvSpPr>
          <p:nvPr>
            <p:ph type="sldNum" idx="12"/>
          </p:nvPr>
        </p:nvSpPr>
        <p:spPr>
          <a:xfrm>
            <a:off x="6287121" y="5757334"/>
            <a:ext cx="907186" cy="49847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
        <p:nvSpPr>
          <p:cNvPr id="110" name="Google Shape;110;p23"/>
          <p:cNvSpPr txBox="1"/>
          <p:nvPr/>
        </p:nvSpPr>
        <p:spPr>
          <a:xfrm>
            <a:off x="685801" y="892628"/>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8000"/>
              <a:buFont typeface="Impact"/>
              <a:buNone/>
            </a:pPr>
            <a:r>
              <a:rPr lang="en-US" sz="8000" b="0" i="0" u="none" strike="noStrike" cap="none">
                <a:solidFill>
                  <a:schemeClr val="dk1"/>
                </a:solidFill>
                <a:latin typeface="Impact"/>
                <a:ea typeface="Impact"/>
                <a:cs typeface="Impact"/>
                <a:sym typeface="Impact"/>
              </a:rPr>
              <a:t>“</a:t>
            </a:r>
            <a:endParaRPr/>
          </a:p>
        </p:txBody>
      </p:sp>
      <p:sp>
        <p:nvSpPr>
          <p:cNvPr id="111" name="Google Shape;111;p23"/>
          <p:cNvSpPr txBox="1"/>
          <p:nvPr/>
        </p:nvSpPr>
        <p:spPr>
          <a:xfrm>
            <a:off x="10473083" y="2922827"/>
            <a:ext cx="609600" cy="584776"/>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chemeClr val="dk1"/>
              </a:buClr>
              <a:buSzPts val="8000"/>
              <a:buFont typeface="Impact"/>
              <a:buNone/>
            </a:pPr>
            <a:r>
              <a:rPr lang="en-US" sz="8000" b="0" i="0" u="none" strike="noStrike" cap="none">
                <a:solidFill>
                  <a:schemeClr val="dk1"/>
                </a:solidFill>
                <a:latin typeface="Impact"/>
                <a:ea typeface="Impact"/>
                <a:cs typeface="Impact"/>
                <a:sym typeface="Impact"/>
              </a:rPr>
              <a:t>”</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Name Card">
  <p:cSld name="Name Card">
    <p:spTree>
      <p:nvGrpSpPr>
        <p:cNvPr id="1" name="Shape 112"/>
        <p:cNvGrpSpPr/>
        <p:nvPr/>
      </p:nvGrpSpPr>
      <p:grpSpPr>
        <a:xfrm>
          <a:off x="0" y="0"/>
          <a:ext cx="0" cy="0"/>
          <a:chOff x="0" y="0"/>
          <a:chExt cx="0" cy="0"/>
        </a:xfrm>
      </p:grpSpPr>
      <p:sp>
        <p:nvSpPr>
          <p:cNvPr id="113" name="Google Shape;113;p24"/>
          <p:cNvSpPr txBox="1">
            <a:spLocks noGrp="1"/>
          </p:cNvSpPr>
          <p:nvPr>
            <p:ph type="title"/>
          </p:nvPr>
        </p:nvSpPr>
        <p:spPr>
          <a:xfrm>
            <a:off x="685800" y="1723854"/>
            <a:ext cx="10394707" cy="2511835"/>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1"/>
              </a:buClr>
              <a:buSzPts val="4800"/>
              <a:buFont typeface="Impact"/>
              <a:buNone/>
              <a:defRPr sz="4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4" name="Google Shape;114;p24"/>
          <p:cNvSpPr txBox="1">
            <a:spLocks noGrp="1"/>
          </p:cNvSpPr>
          <p:nvPr>
            <p:ph type="body" idx="1"/>
          </p:nvPr>
        </p:nvSpPr>
        <p:spPr>
          <a:xfrm>
            <a:off x="685800" y="4247468"/>
            <a:ext cx="10394707" cy="1140644"/>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1000"/>
              </a:spcBef>
              <a:spcAft>
                <a:spcPts val="0"/>
              </a:spcAft>
              <a:buSzPts val="2880"/>
              <a:buNone/>
              <a:defRPr sz="1800"/>
            </a:lvl1pPr>
            <a:lvl2pPr marL="914400" lvl="1" indent="-228600" algn="l">
              <a:lnSpc>
                <a:spcPct val="120000"/>
              </a:lnSpc>
              <a:spcBef>
                <a:spcPts val="500"/>
              </a:spcBef>
              <a:spcAft>
                <a:spcPts val="0"/>
              </a:spcAft>
              <a:buSzPts val="2240"/>
              <a:buNone/>
              <a:defRPr sz="1400"/>
            </a:lvl2pPr>
            <a:lvl3pPr marL="1371600" lvl="2" indent="-228600" algn="l">
              <a:lnSpc>
                <a:spcPct val="120000"/>
              </a:lnSpc>
              <a:spcBef>
                <a:spcPts val="500"/>
              </a:spcBef>
              <a:spcAft>
                <a:spcPts val="0"/>
              </a:spcAft>
              <a:buSzPts val="1920"/>
              <a:buNone/>
              <a:defRPr sz="1200"/>
            </a:lvl3pPr>
            <a:lvl4pPr marL="1828800" lvl="3" indent="-228600" algn="l">
              <a:lnSpc>
                <a:spcPct val="120000"/>
              </a:lnSpc>
              <a:spcBef>
                <a:spcPts val="500"/>
              </a:spcBef>
              <a:spcAft>
                <a:spcPts val="0"/>
              </a:spcAft>
              <a:buSzPts val="1600"/>
              <a:buNone/>
              <a:defRPr sz="1000"/>
            </a:lvl4pPr>
            <a:lvl5pPr marL="2286000" lvl="4" indent="-228600" algn="l">
              <a:lnSpc>
                <a:spcPct val="120000"/>
              </a:lnSpc>
              <a:spcBef>
                <a:spcPts val="500"/>
              </a:spcBef>
              <a:spcAft>
                <a:spcPts val="0"/>
              </a:spcAft>
              <a:buSzPts val="1600"/>
              <a:buNone/>
              <a:defRPr sz="1000"/>
            </a:lvl5pPr>
            <a:lvl6pPr marL="2743200" lvl="5" indent="-228600" algn="l">
              <a:lnSpc>
                <a:spcPct val="120000"/>
              </a:lnSpc>
              <a:spcBef>
                <a:spcPts val="500"/>
              </a:spcBef>
              <a:spcAft>
                <a:spcPts val="0"/>
              </a:spcAft>
              <a:buSzPts val="1600"/>
              <a:buNone/>
              <a:defRPr sz="1000"/>
            </a:lvl6pPr>
            <a:lvl7pPr marL="3200400" lvl="6" indent="-228600" algn="l">
              <a:lnSpc>
                <a:spcPct val="120000"/>
              </a:lnSpc>
              <a:spcBef>
                <a:spcPts val="500"/>
              </a:spcBef>
              <a:spcAft>
                <a:spcPts val="0"/>
              </a:spcAft>
              <a:buSzPts val="1600"/>
              <a:buNone/>
              <a:defRPr sz="1000"/>
            </a:lvl7pPr>
            <a:lvl8pPr marL="3657600" lvl="7" indent="-228600" algn="l">
              <a:lnSpc>
                <a:spcPct val="120000"/>
              </a:lnSpc>
              <a:spcBef>
                <a:spcPts val="500"/>
              </a:spcBef>
              <a:spcAft>
                <a:spcPts val="0"/>
              </a:spcAft>
              <a:buSzPts val="1600"/>
              <a:buNone/>
              <a:defRPr sz="1000"/>
            </a:lvl8pPr>
            <a:lvl9pPr marL="4114800" lvl="8" indent="-228600" algn="l">
              <a:lnSpc>
                <a:spcPct val="120000"/>
              </a:lnSpc>
              <a:spcBef>
                <a:spcPts val="500"/>
              </a:spcBef>
              <a:spcAft>
                <a:spcPts val="0"/>
              </a:spcAft>
              <a:buSzPts val="1600"/>
              <a:buNone/>
              <a:defRPr sz="1000"/>
            </a:lvl9pPr>
          </a:lstStyle>
          <a:p>
            <a:endParaRPr/>
          </a:p>
        </p:txBody>
      </p:sp>
      <p:sp>
        <p:nvSpPr>
          <p:cNvPr id="115" name="Google Shape;115;p24"/>
          <p:cNvSpPr txBox="1">
            <a:spLocks noGrp="1"/>
          </p:cNvSpPr>
          <p:nvPr>
            <p:ph type="dt" idx="10"/>
          </p:nvPr>
        </p:nvSpPr>
        <p:spPr>
          <a:xfrm>
            <a:off x="7298083" y="5757334"/>
            <a:ext cx="3784600" cy="49847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6" name="Google Shape;116;p24"/>
          <p:cNvSpPr txBox="1">
            <a:spLocks noGrp="1"/>
          </p:cNvSpPr>
          <p:nvPr>
            <p:ph type="ftr" idx="11"/>
          </p:nvPr>
        </p:nvSpPr>
        <p:spPr>
          <a:xfrm>
            <a:off x="685801" y="5757334"/>
            <a:ext cx="5499719" cy="49847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7" name="Google Shape;117;p24"/>
          <p:cNvSpPr txBox="1">
            <a:spLocks noGrp="1"/>
          </p:cNvSpPr>
          <p:nvPr>
            <p:ph type="sldNum" idx="12"/>
          </p:nvPr>
        </p:nvSpPr>
        <p:spPr>
          <a:xfrm>
            <a:off x="6287121" y="5757334"/>
            <a:ext cx="907186" cy="49847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3 Picture Column">
  <p:cSld name="3 Picture Column">
    <p:spTree>
      <p:nvGrpSpPr>
        <p:cNvPr id="1" name="Shape 118"/>
        <p:cNvGrpSpPr/>
        <p:nvPr/>
      </p:nvGrpSpPr>
      <p:grpSpPr>
        <a:xfrm>
          <a:off x="0" y="0"/>
          <a:ext cx="0" cy="0"/>
          <a:chOff x="0" y="0"/>
          <a:chExt cx="0" cy="0"/>
        </a:xfrm>
      </p:grpSpPr>
      <p:sp>
        <p:nvSpPr>
          <p:cNvPr id="119" name="Google Shape;119;p25"/>
          <p:cNvSpPr txBox="1">
            <a:spLocks noGrp="1"/>
          </p:cNvSpPr>
          <p:nvPr>
            <p:ph type="title"/>
          </p:nvPr>
        </p:nvSpPr>
        <p:spPr>
          <a:xfrm>
            <a:off x="685801" y="685800"/>
            <a:ext cx="10396882" cy="1151965"/>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accent1"/>
              </a:buClr>
              <a:buSzPts val="5400"/>
              <a:buFont typeface="Impact"/>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0" name="Google Shape;120;p25"/>
          <p:cNvSpPr txBox="1">
            <a:spLocks noGrp="1"/>
          </p:cNvSpPr>
          <p:nvPr>
            <p:ph type="body" idx="1"/>
          </p:nvPr>
        </p:nvSpPr>
        <p:spPr>
          <a:xfrm>
            <a:off x="691840" y="3813025"/>
            <a:ext cx="3310128" cy="576262"/>
          </a:xfrm>
          <a:prstGeom prst="rect">
            <a:avLst/>
          </a:prstGeom>
          <a:noFill/>
          <a:ln>
            <a:noFill/>
          </a:ln>
        </p:spPr>
        <p:txBody>
          <a:bodyPr spcFirstLastPara="1" wrap="square" lIns="91425" tIns="45700" rIns="91425" bIns="45700" anchor="b" anchorCtr="0">
            <a:noAutofit/>
          </a:bodyPr>
          <a:lstStyle>
            <a:lvl1pPr marL="457200" lvl="0" indent="-228600" algn="ctr">
              <a:lnSpc>
                <a:spcPct val="90000"/>
              </a:lnSpc>
              <a:spcBef>
                <a:spcPts val="1000"/>
              </a:spcBef>
              <a:spcAft>
                <a:spcPts val="0"/>
              </a:spcAft>
              <a:buSzPts val="3520"/>
              <a:buNone/>
              <a:defRPr sz="2200" b="0">
                <a:solidFill>
                  <a:schemeClr val="accent1"/>
                </a:solidFill>
              </a:defRPr>
            </a:lvl1pPr>
            <a:lvl2pPr marL="914400" lvl="1" indent="-228600" algn="l">
              <a:lnSpc>
                <a:spcPct val="120000"/>
              </a:lnSpc>
              <a:spcBef>
                <a:spcPts val="500"/>
              </a:spcBef>
              <a:spcAft>
                <a:spcPts val="0"/>
              </a:spcAft>
              <a:buSzPts val="3200"/>
              <a:buNone/>
              <a:defRPr sz="2000" b="1"/>
            </a:lvl2pPr>
            <a:lvl3pPr marL="1371600" lvl="2" indent="-228600" algn="l">
              <a:lnSpc>
                <a:spcPct val="120000"/>
              </a:lnSpc>
              <a:spcBef>
                <a:spcPts val="500"/>
              </a:spcBef>
              <a:spcAft>
                <a:spcPts val="0"/>
              </a:spcAft>
              <a:buSzPts val="2880"/>
              <a:buNone/>
              <a:defRPr sz="1800" b="1"/>
            </a:lvl3pPr>
            <a:lvl4pPr marL="1828800" lvl="3" indent="-228600" algn="l">
              <a:lnSpc>
                <a:spcPct val="120000"/>
              </a:lnSpc>
              <a:spcBef>
                <a:spcPts val="500"/>
              </a:spcBef>
              <a:spcAft>
                <a:spcPts val="0"/>
              </a:spcAft>
              <a:buSzPts val="2560"/>
              <a:buNone/>
              <a:defRPr sz="1600" b="1"/>
            </a:lvl4pPr>
            <a:lvl5pPr marL="2286000" lvl="4" indent="-228600" algn="l">
              <a:lnSpc>
                <a:spcPct val="120000"/>
              </a:lnSpc>
              <a:spcBef>
                <a:spcPts val="500"/>
              </a:spcBef>
              <a:spcAft>
                <a:spcPts val="0"/>
              </a:spcAft>
              <a:buSzPts val="2560"/>
              <a:buNone/>
              <a:defRPr sz="1600" b="1"/>
            </a:lvl5pPr>
            <a:lvl6pPr marL="2743200" lvl="5" indent="-228600" algn="l">
              <a:lnSpc>
                <a:spcPct val="120000"/>
              </a:lnSpc>
              <a:spcBef>
                <a:spcPts val="500"/>
              </a:spcBef>
              <a:spcAft>
                <a:spcPts val="0"/>
              </a:spcAft>
              <a:buSzPts val="2560"/>
              <a:buNone/>
              <a:defRPr sz="1600" b="1"/>
            </a:lvl6pPr>
            <a:lvl7pPr marL="3200400" lvl="6" indent="-228600" algn="l">
              <a:lnSpc>
                <a:spcPct val="120000"/>
              </a:lnSpc>
              <a:spcBef>
                <a:spcPts val="500"/>
              </a:spcBef>
              <a:spcAft>
                <a:spcPts val="0"/>
              </a:spcAft>
              <a:buSzPts val="2560"/>
              <a:buNone/>
              <a:defRPr sz="1600" b="1"/>
            </a:lvl7pPr>
            <a:lvl8pPr marL="3657600" lvl="7" indent="-228600" algn="l">
              <a:lnSpc>
                <a:spcPct val="120000"/>
              </a:lnSpc>
              <a:spcBef>
                <a:spcPts val="500"/>
              </a:spcBef>
              <a:spcAft>
                <a:spcPts val="0"/>
              </a:spcAft>
              <a:buSzPts val="2560"/>
              <a:buNone/>
              <a:defRPr sz="1600" b="1"/>
            </a:lvl8pPr>
            <a:lvl9pPr marL="4114800" lvl="8" indent="-228600" algn="l">
              <a:lnSpc>
                <a:spcPct val="120000"/>
              </a:lnSpc>
              <a:spcBef>
                <a:spcPts val="500"/>
              </a:spcBef>
              <a:spcAft>
                <a:spcPts val="0"/>
              </a:spcAft>
              <a:buSzPts val="2560"/>
              <a:buNone/>
              <a:defRPr sz="1600" b="1"/>
            </a:lvl9pPr>
          </a:lstStyle>
          <a:p>
            <a:endParaRPr/>
          </a:p>
        </p:txBody>
      </p:sp>
      <p:sp>
        <p:nvSpPr>
          <p:cNvPr id="121" name="Google Shape;121;p25"/>
          <p:cNvSpPr>
            <a:spLocks noGrp="1"/>
          </p:cNvSpPr>
          <p:nvPr>
            <p:ph type="pic" idx="2"/>
          </p:nvPr>
        </p:nvSpPr>
        <p:spPr>
          <a:xfrm>
            <a:off x="685780" y="2063395"/>
            <a:ext cx="3310128" cy="1536725"/>
          </a:xfrm>
          <a:prstGeom prst="roundRect">
            <a:avLst>
              <a:gd name="adj" fmla="val 0"/>
            </a:avLst>
          </a:prstGeom>
          <a:noFill/>
          <a:ln w="57150" cap="flat" cmpd="thinThick">
            <a:solidFill>
              <a:srgbClr val="7F7F7F"/>
            </a:solidFill>
            <a:prstDash val="solid"/>
            <a:miter lim="800000"/>
            <a:headEnd type="none" w="sm" len="sm"/>
            <a:tailEnd type="none" w="sm" len="sm"/>
          </a:ln>
        </p:spPr>
      </p:sp>
      <p:sp>
        <p:nvSpPr>
          <p:cNvPr id="122" name="Google Shape;122;p25"/>
          <p:cNvSpPr txBox="1">
            <a:spLocks noGrp="1"/>
          </p:cNvSpPr>
          <p:nvPr>
            <p:ph type="body" idx="3"/>
          </p:nvPr>
        </p:nvSpPr>
        <p:spPr>
          <a:xfrm>
            <a:off x="691840" y="4389287"/>
            <a:ext cx="3310128" cy="985299"/>
          </a:xfrm>
          <a:prstGeom prst="rect">
            <a:avLst/>
          </a:prstGeom>
          <a:noFill/>
          <a:ln>
            <a:noFill/>
          </a:ln>
        </p:spPr>
        <p:txBody>
          <a:bodyPr spcFirstLastPara="1" wrap="square" lIns="91425" tIns="45700" rIns="91425" bIns="45700" anchor="t" anchorCtr="0">
            <a:normAutofit/>
          </a:bodyPr>
          <a:lstStyle>
            <a:lvl1pPr marL="457200" lvl="0" indent="-228600" algn="ctr">
              <a:lnSpc>
                <a:spcPct val="120000"/>
              </a:lnSpc>
              <a:spcBef>
                <a:spcPts val="1000"/>
              </a:spcBef>
              <a:spcAft>
                <a:spcPts val="0"/>
              </a:spcAft>
              <a:buSzPts val="2240"/>
              <a:buNone/>
              <a:defRPr sz="1400"/>
            </a:lvl1pPr>
            <a:lvl2pPr marL="914400" lvl="1" indent="-228600" algn="l">
              <a:lnSpc>
                <a:spcPct val="120000"/>
              </a:lnSpc>
              <a:spcBef>
                <a:spcPts val="500"/>
              </a:spcBef>
              <a:spcAft>
                <a:spcPts val="0"/>
              </a:spcAft>
              <a:buSzPts val="1920"/>
              <a:buNone/>
              <a:defRPr sz="1200"/>
            </a:lvl2pPr>
            <a:lvl3pPr marL="1371600" lvl="2" indent="-228600" algn="l">
              <a:lnSpc>
                <a:spcPct val="120000"/>
              </a:lnSpc>
              <a:spcBef>
                <a:spcPts val="500"/>
              </a:spcBef>
              <a:spcAft>
                <a:spcPts val="0"/>
              </a:spcAft>
              <a:buSzPts val="1600"/>
              <a:buNone/>
              <a:defRPr sz="1000"/>
            </a:lvl3pPr>
            <a:lvl4pPr marL="1828800" lvl="3" indent="-228600" algn="l">
              <a:lnSpc>
                <a:spcPct val="120000"/>
              </a:lnSpc>
              <a:spcBef>
                <a:spcPts val="500"/>
              </a:spcBef>
              <a:spcAft>
                <a:spcPts val="0"/>
              </a:spcAft>
              <a:buSzPts val="1440"/>
              <a:buNone/>
              <a:defRPr sz="900"/>
            </a:lvl4pPr>
            <a:lvl5pPr marL="2286000" lvl="4" indent="-228600" algn="l">
              <a:lnSpc>
                <a:spcPct val="120000"/>
              </a:lnSpc>
              <a:spcBef>
                <a:spcPts val="500"/>
              </a:spcBef>
              <a:spcAft>
                <a:spcPts val="0"/>
              </a:spcAft>
              <a:buSzPts val="1440"/>
              <a:buNone/>
              <a:defRPr sz="900"/>
            </a:lvl5pPr>
            <a:lvl6pPr marL="2743200" lvl="5" indent="-228600" algn="l">
              <a:lnSpc>
                <a:spcPct val="120000"/>
              </a:lnSpc>
              <a:spcBef>
                <a:spcPts val="500"/>
              </a:spcBef>
              <a:spcAft>
                <a:spcPts val="0"/>
              </a:spcAft>
              <a:buSzPts val="1440"/>
              <a:buNone/>
              <a:defRPr sz="900"/>
            </a:lvl6pPr>
            <a:lvl7pPr marL="3200400" lvl="6" indent="-228600" algn="l">
              <a:lnSpc>
                <a:spcPct val="120000"/>
              </a:lnSpc>
              <a:spcBef>
                <a:spcPts val="500"/>
              </a:spcBef>
              <a:spcAft>
                <a:spcPts val="0"/>
              </a:spcAft>
              <a:buSzPts val="1440"/>
              <a:buNone/>
              <a:defRPr sz="900"/>
            </a:lvl7pPr>
            <a:lvl8pPr marL="3657600" lvl="7" indent="-228600" algn="l">
              <a:lnSpc>
                <a:spcPct val="120000"/>
              </a:lnSpc>
              <a:spcBef>
                <a:spcPts val="500"/>
              </a:spcBef>
              <a:spcAft>
                <a:spcPts val="0"/>
              </a:spcAft>
              <a:buSzPts val="1440"/>
              <a:buNone/>
              <a:defRPr sz="900"/>
            </a:lvl8pPr>
            <a:lvl9pPr marL="4114800" lvl="8" indent="-228600" algn="l">
              <a:lnSpc>
                <a:spcPct val="120000"/>
              </a:lnSpc>
              <a:spcBef>
                <a:spcPts val="500"/>
              </a:spcBef>
              <a:spcAft>
                <a:spcPts val="0"/>
              </a:spcAft>
              <a:buSzPts val="1440"/>
              <a:buNone/>
              <a:defRPr sz="900"/>
            </a:lvl9pPr>
          </a:lstStyle>
          <a:p>
            <a:endParaRPr/>
          </a:p>
        </p:txBody>
      </p:sp>
      <p:sp>
        <p:nvSpPr>
          <p:cNvPr id="123" name="Google Shape;123;p25"/>
          <p:cNvSpPr txBox="1">
            <a:spLocks noGrp="1"/>
          </p:cNvSpPr>
          <p:nvPr>
            <p:ph type="body" idx="4"/>
          </p:nvPr>
        </p:nvSpPr>
        <p:spPr>
          <a:xfrm>
            <a:off x="4237410" y="3813025"/>
            <a:ext cx="3310128" cy="576262"/>
          </a:xfrm>
          <a:prstGeom prst="rect">
            <a:avLst/>
          </a:prstGeom>
          <a:noFill/>
          <a:ln>
            <a:noFill/>
          </a:ln>
        </p:spPr>
        <p:txBody>
          <a:bodyPr spcFirstLastPara="1" wrap="square" lIns="91425" tIns="45700" rIns="91425" bIns="45700" anchor="b" anchorCtr="0">
            <a:noAutofit/>
          </a:bodyPr>
          <a:lstStyle>
            <a:lvl1pPr marL="457200" lvl="0" indent="-228600" algn="ctr">
              <a:lnSpc>
                <a:spcPct val="90000"/>
              </a:lnSpc>
              <a:spcBef>
                <a:spcPts val="1000"/>
              </a:spcBef>
              <a:spcAft>
                <a:spcPts val="0"/>
              </a:spcAft>
              <a:buSzPts val="3520"/>
              <a:buNone/>
              <a:defRPr sz="2200" b="0">
                <a:solidFill>
                  <a:schemeClr val="accent1"/>
                </a:solidFill>
              </a:defRPr>
            </a:lvl1pPr>
            <a:lvl2pPr marL="914400" lvl="1" indent="-228600" algn="l">
              <a:lnSpc>
                <a:spcPct val="120000"/>
              </a:lnSpc>
              <a:spcBef>
                <a:spcPts val="500"/>
              </a:spcBef>
              <a:spcAft>
                <a:spcPts val="0"/>
              </a:spcAft>
              <a:buSzPts val="3200"/>
              <a:buNone/>
              <a:defRPr sz="2000" b="1"/>
            </a:lvl2pPr>
            <a:lvl3pPr marL="1371600" lvl="2" indent="-228600" algn="l">
              <a:lnSpc>
                <a:spcPct val="120000"/>
              </a:lnSpc>
              <a:spcBef>
                <a:spcPts val="500"/>
              </a:spcBef>
              <a:spcAft>
                <a:spcPts val="0"/>
              </a:spcAft>
              <a:buSzPts val="2880"/>
              <a:buNone/>
              <a:defRPr sz="1800" b="1"/>
            </a:lvl3pPr>
            <a:lvl4pPr marL="1828800" lvl="3" indent="-228600" algn="l">
              <a:lnSpc>
                <a:spcPct val="120000"/>
              </a:lnSpc>
              <a:spcBef>
                <a:spcPts val="500"/>
              </a:spcBef>
              <a:spcAft>
                <a:spcPts val="0"/>
              </a:spcAft>
              <a:buSzPts val="2560"/>
              <a:buNone/>
              <a:defRPr sz="1600" b="1"/>
            </a:lvl4pPr>
            <a:lvl5pPr marL="2286000" lvl="4" indent="-228600" algn="l">
              <a:lnSpc>
                <a:spcPct val="120000"/>
              </a:lnSpc>
              <a:spcBef>
                <a:spcPts val="500"/>
              </a:spcBef>
              <a:spcAft>
                <a:spcPts val="0"/>
              </a:spcAft>
              <a:buSzPts val="2560"/>
              <a:buNone/>
              <a:defRPr sz="1600" b="1"/>
            </a:lvl5pPr>
            <a:lvl6pPr marL="2743200" lvl="5" indent="-228600" algn="l">
              <a:lnSpc>
                <a:spcPct val="120000"/>
              </a:lnSpc>
              <a:spcBef>
                <a:spcPts val="500"/>
              </a:spcBef>
              <a:spcAft>
                <a:spcPts val="0"/>
              </a:spcAft>
              <a:buSzPts val="2560"/>
              <a:buNone/>
              <a:defRPr sz="1600" b="1"/>
            </a:lvl6pPr>
            <a:lvl7pPr marL="3200400" lvl="6" indent="-228600" algn="l">
              <a:lnSpc>
                <a:spcPct val="120000"/>
              </a:lnSpc>
              <a:spcBef>
                <a:spcPts val="500"/>
              </a:spcBef>
              <a:spcAft>
                <a:spcPts val="0"/>
              </a:spcAft>
              <a:buSzPts val="2560"/>
              <a:buNone/>
              <a:defRPr sz="1600" b="1"/>
            </a:lvl7pPr>
            <a:lvl8pPr marL="3657600" lvl="7" indent="-228600" algn="l">
              <a:lnSpc>
                <a:spcPct val="120000"/>
              </a:lnSpc>
              <a:spcBef>
                <a:spcPts val="500"/>
              </a:spcBef>
              <a:spcAft>
                <a:spcPts val="0"/>
              </a:spcAft>
              <a:buSzPts val="2560"/>
              <a:buNone/>
              <a:defRPr sz="1600" b="1"/>
            </a:lvl8pPr>
            <a:lvl9pPr marL="4114800" lvl="8" indent="-228600" algn="l">
              <a:lnSpc>
                <a:spcPct val="120000"/>
              </a:lnSpc>
              <a:spcBef>
                <a:spcPts val="500"/>
              </a:spcBef>
              <a:spcAft>
                <a:spcPts val="0"/>
              </a:spcAft>
              <a:buSzPts val="2560"/>
              <a:buNone/>
              <a:defRPr sz="1600" b="1"/>
            </a:lvl9pPr>
          </a:lstStyle>
          <a:p>
            <a:endParaRPr/>
          </a:p>
        </p:txBody>
      </p:sp>
      <p:sp>
        <p:nvSpPr>
          <p:cNvPr id="124" name="Google Shape;124;p25"/>
          <p:cNvSpPr>
            <a:spLocks noGrp="1"/>
          </p:cNvSpPr>
          <p:nvPr>
            <p:ph type="pic" idx="5"/>
          </p:nvPr>
        </p:nvSpPr>
        <p:spPr>
          <a:xfrm>
            <a:off x="4235999" y="2063395"/>
            <a:ext cx="3310128" cy="1535237"/>
          </a:xfrm>
          <a:prstGeom prst="roundRect">
            <a:avLst>
              <a:gd name="adj" fmla="val 0"/>
            </a:avLst>
          </a:prstGeom>
          <a:noFill/>
          <a:ln w="57150" cap="flat" cmpd="thinThick">
            <a:solidFill>
              <a:srgbClr val="7F7F7F"/>
            </a:solidFill>
            <a:prstDash val="solid"/>
            <a:miter lim="800000"/>
            <a:headEnd type="none" w="sm" len="sm"/>
            <a:tailEnd type="none" w="sm" len="sm"/>
          </a:ln>
        </p:spPr>
      </p:sp>
      <p:sp>
        <p:nvSpPr>
          <p:cNvPr id="125" name="Google Shape;125;p25"/>
          <p:cNvSpPr txBox="1">
            <a:spLocks noGrp="1"/>
          </p:cNvSpPr>
          <p:nvPr>
            <p:ph type="body" idx="6"/>
          </p:nvPr>
        </p:nvSpPr>
        <p:spPr>
          <a:xfrm>
            <a:off x="4235999" y="4389286"/>
            <a:ext cx="3310128" cy="985300"/>
          </a:xfrm>
          <a:prstGeom prst="rect">
            <a:avLst/>
          </a:prstGeom>
          <a:noFill/>
          <a:ln>
            <a:noFill/>
          </a:ln>
        </p:spPr>
        <p:txBody>
          <a:bodyPr spcFirstLastPara="1" wrap="square" lIns="91425" tIns="45700" rIns="91425" bIns="45700" anchor="t" anchorCtr="0">
            <a:normAutofit/>
          </a:bodyPr>
          <a:lstStyle>
            <a:lvl1pPr marL="457200" lvl="0" indent="-228600" algn="ctr">
              <a:lnSpc>
                <a:spcPct val="120000"/>
              </a:lnSpc>
              <a:spcBef>
                <a:spcPts val="1000"/>
              </a:spcBef>
              <a:spcAft>
                <a:spcPts val="0"/>
              </a:spcAft>
              <a:buSzPts val="2240"/>
              <a:buNone/>
              <a:defRPr sz="1400"/>
            </a:lvl1pPr>
            <a:lvl2pPr marL="914400" lvl="1" indent="-228600" algn="l">
              <a:lnSpc>
                <a:spcPct val="120000"/>
              </a:lnSpc>
              <a:spcBef>
                <a:spcPts val="500"/>
              </a:spcBef>
              <a:spcAft>
                <a:spcPts val="0"/>
              </a:spcAft>
              <a:buSzPts val="1920"/>
              <a:buNone/>
              <a:defRPr sz="1200"/>
            </a:lvl2pPr>
            <a:lvl3pPr marL="1371600" lvl="2" indent="-228600" algn="l">
              <a:lnSpc>
                <a:spcPct val="120000"/>
              </a:lnSpc>
              <a:spcBef>
                <a:spcPts val="500"/>
              </a:spcBef>
              <a:spcAft>
                <a:spcPts val="0"/>
              </a:spcAft>
              <a:buSzPts val="1600"/>
              <a:buNone/>
              <a:defRPr sz="1000"/>
            </a:lvl3pPr>
            <a:lvl4pPr marL="1828800" lvl="3" indent="-228600" algn="l">
              <a:lnSpc>
                <a:spcPct val="120000"/>
              </a:lnSpc>
              <a:spcBef>
                <a:spcPts val="500"/>
              </a:spcBef>
              <a:spcAft>
                <a:spcPts val="0"/>
              </a:spcAft>
              <a:buSzPts val="1440"/>
              <a:buNone/>
              <a:defRPr sz="900"/>
            </a:lvl4pPr>
            <a:lvl5pPr marL="2286000" lvl="4" indent="-228600" algn="l">
              <a:lnSpc>
                <a:spcPct val="120000"/>
              </a:lnSpc>
              <a:spcBef>
                <a:spcPts val="500"/>
              </a:spcBef>
              <a:spcAft>
                <a:spcPts val="0"/>
              </a:spcAft>
              <a:buSzPts val="1440"/>
              <a:buNone/>
              <a:defRPr sz="900"/>
            </a:lvl5pPr>
            <a:lvl6pPr marL="2743200" lvl="5" indent="-228600" algn="l">
              <a:lnSpc>
                <a:spcPct val="120000"/>
              </a:lnSpc>
              <a:spcBef>
                <a:spcPts val="500"/>
              </a:spcBef>
              <a:spcAft>
                <a:spcPts val="0"/>
              </a:spcAft>
              <a:buSzPts val="1440"/>
              <a:buNone/>
              <a:defRPr sz="900"/>
            </a:lvl6pPr>
            <a:lvl7pPr marL="3200400" lvl="6" indent="-228600" algn="l">
              <a:lnSpc>
                <a:spcPct val="120000"/>
              </a:lnSpc>
              <a:spcBef>
                <a:spcPts val="500"/>
              </a:spcBef>
              <a:spcAft>
                <a:spcPts val="0"/>
              </a:spcAft>
              <a:buSzPts val="1440"/>
              <a:buNone/>
              <a:defRPr sz="900"/>
            </a:lvl7pPr>
            <a:lvl8pPr marL="3657600" lvl="7" indent="-228600" algn="l">
              <a:lnSpc>
                <a:spcPct val="120000"/>
              </a:lnSpc>
              <a:spcBef>
                <a:spcPts val="500"/>
              </a:spcBef>
              <a:spcAft>
                <a:spcPts val="0"/>
              </a:spcAft>
              <a:buSzPts val="1440"/>
              <a:buNone/>
              <a:defRPr sz="900"/>
            </a:lvl8pPr>
            <a:lvl9pPr marL="4114800" lvl="8" indent="-228600" algn="l">
              <a:lnSpc>
                <a:spcPct val="120000"/>
              </a:lnSpc>
              <a:spcBef>
                <a:spcPts val="500"/>
              </a:spcBef>
              <a:spcAft>
                <a:spcPts val="0"/>
              </a:spcAft>
              <a:buSzPts val="1440"/>
              <a:buNone/>
              <a:defRPr sz="900"/>
            </a:lvl9pPr>
          </a:lstStyle>
          <a:p>
            <a:endParaRPr/>
          </a:p>
        </p:txBody>
      </p:sp>
      <p:sp>
        <p:nvSpPr>
          <p:cNvPr id="126" name="Google Shape;126;p25"/>
          <p:cNvSpPr txBox="1">
            <a:spLocks noGrp="1"/>
          </p:cNvSpPr>
          <p:nvPr>
            <p:ph type="body" idx="7"/>
          </p:nvPr>
        </p:nvSpPr>
        <p:spPr>
          <a:xfrm>
            <a:off x="7768944" y="3813025"/>
            <a:ext cx="3310128" cy="576262"/>
          </a:xfrm>
          <a:prstGeom prst="rect">
            <a:avLst/>
          </a:prstGeom>
          <a:noFill/>
          <a:ln>
            <a:noFill/>
          </a:ln>
        </p:spPr>
        <p:txBody>
          <a:bodyPr spcFirstLastPara="1" wrap="square" lIns="91425" tIns="45700" rIns="91425" bIns="45700" anchor="b" anchorCtr="0">
            <a:noAutofit/>
          </a:bodyPr>
          <a:lstStyle>
            <a:lvl1pPr marL="457200" lvl="0" indent="-228600" algn="ctr">
              <a:lnSpc>
                <a:spcPct val="90000"/>
              </a:lnSpc>
              <a:spcBef>
                <a:spcPts val="1000"/>
              </a:spcBef>
              <a:spcAft>
                <a:spcPts val="0"/>
              </a:spcAft>
              <a:buSzPts val="3520"/>
              <a:buNone/>
              <a:defRPr sz="2200" b="0">
                <a:solidFill>
                  <a:schemeClr val="accent1"/>
                </a:solidFill>
              </a:defRPr>
            </a:lvl1pPr>
            <a:lvl2pPr marL="914400" lvl="1" indent="-228600" algn="l">
              <a:lnSpc>
                <a:spcPct val="120000"/>
              </a:lnSpc>
              <a:spcBef>
                <a:spcPts val="500"/>
              </a:spcBef>
              <a:spcAft>
                <a:spcPts val="0"/>
              </a:spcAft>
              <a:buSzPts val="3200"/>
              <a:buNone/>
              <a:defRPr sz="2000" b="1"/>
            </a:lvl2pPr>
            <a:lvl3pPr marL="1371600" lvl="2" indent="-228600" algn="l">
              <a:lnSpc>
                <a:spcPct val="120000"/>
              </a:lnSpc>
              <a:spcBef>
                <a:spcPts val="500"/>
              </a:spcBef>
              <a:spcAft>
                <a:spcPts val="0"/>
              </a:spcAft>
              <a:buSzPts val="2880"/>
              <a:buNone/>
              <a:defRPr sz="1800" b="1"/>
            </a:lvl3pPr>
            <a:lvl4pPr marL="1828800" lvl="3" indent="-228600" algn="l">
              <a:lnSpc>
                <a:spcPct val="120000"/>
              </a:lnSpc>
              <a:spcBef>
                <a:spcPts val="500"/>
              </a:spcBef>
              <a:spcAft>
                <a:spcPts val="0"/>
              </a:spcAft>
              <a:buSzPts val="2560"/>
              <a:buNone/>
              <a:defRPr sz="1600" b="1"/>
            </a:lvl4pPr>
            <a:lvl5pPr marL="2286000" lvl="4" indent="-228600" algn="l">
              <a:lnSpc>
                <a:spcPct val="120000"/>
              </a:lnSpc>
              <a:spcBef>
                <a:spcPts val="500"/>
              </a:spcBef>
              <a:spcAft>
                <a:spcPts val="0"/>
              </a:spcAft>
              <a:buSzPts val="2560"/>
              <a:buNone/>
              <a:defRPr sz="1600" b="1"/>
            </a:lvl5pPr>
            <a:lvl6pPr marL="2743200" lvl="5" indent="-228600" algn="l">
              <a:lnSpc>
                <a:spcPct val="120000"/>
              </a:lnSpc>
              <a:spcBef>
                <a:spcPts val="500"/>
              </a:spcBef>
              <a:spcAft>
                <a:spcPts val="0"/>
              </a:spcAft>
              <a:buSzPts val="2560"/>
              <a:buNone/>
              <a:defRPr sz="1600" b="1"/>
            </a:lvl6pPr>
            <a:lvl7pPr marL="3200400" lvl="6" indent="-228600" algn="l">
              <a:lnSpc>
                <a:spcPct val="120000"/>
              </a:lnSpc>
              <a:spcBef>
                <a:spcPts val="500"/>
              </a:spcBef>
              <a:spcAft>
                <a:spcPts val="0"/>
              </a:spcAft>
              <a:buSzPts val="2560"/>
              <a:buNone/>
              <a:defRPr sz="1600" b="1"/>
            </a:lvl7pPr>
            <a:lvl8pPr marL="3657600" lvl="7" indent="-228600" algn="l">
              <a:lnSpc>
                <a:spcPct val="120000"/>
              </a:lnSpc>
              <a:spcBef>
                <a:spcPts val="500"/>
              </a:spcBef>
              <a:spcAft>
                <a:spcPts val="0"/>
              </a:spcAft>
              <a:buSzPts val="2560"/>
              <a:buNone/>
              <a:defRPr sz="1600" b="1"/>
            </a:lvl8pPr>
            <a:lvl9pPr marL="4114800" lvl="8" indent="-228600" algn="l">
              <a:lnSpc>
                <a:spcPct val="120000"/>
              </a:lnSpc>
              <a:spcBef>
                <a:spcPts val="500"/>
              </a:spcBef>
              <a:spcAft>
                <a:spcPts val="0"/>
              </a:spcAft>
              <a:buSzPts val="2560"/>
              <a:buNone/>
              <a:defRPr sz="1600" b="1"/>
            </a:lvl9pPr>
          </a:lstStyle>
          <a:p>
            <a:endParaRPr/>
          </a:p>
        </p:txBody>
      </p:sp>
      <p:sp>
        <p:nvSpPr>
          <p:cNvPr id="127" name="Google Shape;127;p25"/>
          <p:cNvSpPr>
            <a:spLocks noGrp="1"/>
          </p:cNvSpPr>
          <p:nvPr>
            <p:ph type="pic" idx="8"/>
          </p:nvPr>
        </p:nvSpPr>
        <p:spPr>
          <a:xfrm>
            <a:off x="7768819" y="2063394"/>
            <a:ext cx="3310128" cy="1537196"/>
          </a:xfrm>
          <a:prstGeom prst="roundRect">
            <a:avLst>
              <a:gd name="adj" fmla="val 0"/>
            </a:avLst>
          </a:prstGeom>
          <a:noFill/>
          <a:ln w="57150" cap="flat" cmpd="thinThick">
            <a:solidFill>
              <a:srgbClr val="7F7F7F"/>
            </a:solidFill>
            <a:prstDash val="solid"/>
            <a:miter lim="800000"/>
            <a:headEnd type="none" w="sm" len="sm"/>
            <a:tailEnd type="none" w="sm" len="sm"/>
          </a:ln>
        </p:spPr>
      </p:sp>
      <p:sp>
        <p:nvSpPr>
          <p:cNvPr id="128" name="Google Shape;128;p25"/>
          <p:cNvSpPr txBox="1">
            <a:spLocks noGrp="1"/>
          </p:cNvSpPr>
          <p:nvPr>
            <p:ph type="body" idx="9"/>
          </p:nvPr>
        </p:nvSpPr>
        <p:spPr>
          <a:xfrm>
            <a:off x="7768819" y="4389284"/>
            <a:ext cx="3310128" cy="985302"/>
          </a:xfrm>
          <a:prstGeom prst="rect">
            <a:avLst/>
          </a:prstGeom>
          <a:noFill/>
          <a:ln>
            <a:noFill/>
          </a:ln>
        </p:spPr>
        <p:txBody>
          <a:bodyPr spcFirstLastPara="1" wrap="square" lIns="91425" tIns="45700" rIns="91425" bIns="45700" anchor="t" anchorCtr="0">
            <a:normAutofit/>
          </a:bodyPr>
          <a:lstStyle>
            <a:lvl1pPr marL="457200" lvl="0" indent="-228600" algn="ctr">
              <a:lnSpc>
                <a:spcPct val="120000"/>
              </a:lnSpc>
              <a:spcBef>
                <a:spcPts val="1000"/>
              </a:spcBef>
              <a:spcAft>
                <a:spcPts val="0"/>
              </a:spcAft>
              <a:buSzPts val="2240"/>
              <a:buNone/>
              <a:defRPr sz="1400"/>
            </a:lvl1pPr>
            <a:lvl2pPr marL="914400" lvl="1" indent="-228600" algn="l">
              <a:lnSpc>
                <a:spcPct val="120000"/>
              </a:lnSpc>
              <a:spcBef>
                <a:spcPts val="500"/>
              </a:spcBef>
              <a:spcAft>
                <a:spcPts val="0"/>
              </a:spcAft>
              <a:buSzPts val="1920"/>
              <a:buNone/>
              <a:defRPr sz="1200"/>
            </a:lvl2pPr>
            <a:lvl3pPr marL="1371600" lvl="2" indent="-228600" algn="l">
              <a:lnSpc>
                <a:spcPct val="120000"/>
              </a:lnSpc>
              <a:spcBef>
                <a:spcPts val="500"/>
              </a:spcBef>
              <a:spcAft>
                <a:spcPts val="0"/>
              </a:spcAft>
              <a:buSzPts val="1600"/>
              <a:buNone/>
              <a:defRPr sz="1000"/>
            </a:lvl3pPr>
            <a:lvl4pPr marL="1828800" lvl="3" indent="-228600" algn="l">
              <a:lnSpc>
                <a:spcPct val="120000"/>
              </a:lnSpc>
              <a:spcBef>
                <a:spcPts val="500"/>
              </a:spcBef>
              <a:spcAft>
                <a:spcPts val="0"/>
              </a:spcAft>
              <a:buSzPts val="1440"/>
              <a:buNone/>
              <a:defRPr sz="900"/>
            </a:lvl4pPr>
            <a:lvl5pPr marL="2286000" lvl="4" indent="-228600" algn="l">
              <a:lnSpc>
                <a:spcPct val="120000"/>
              </a:lnSpc>
              <a:spcBef>
                <a:spcPts val="500"/>
              </a:spcBef>
              <a:spcAft>
                <a:spcPts val="0"/>
              </a:spcAft>
              <a:buSzPts val="1440"/>
              <a:buNone/>
              <a:defRPr sz="900"/>
            </a:lvl5pPr>
            <a:lvl6pPr marL="2743200" lvl="5" indent="-228600" algn="l">
              <a:lnSpc>
                <a:spcPct val="120000"/>
              </a:lnSpc>
              <a:spcBef>
                <a:spcPts val="500"/>
              </a:spcBef>
              <a:spcAft>
                <a:spcPts val="0"/>
              </a:spcAft>
              <a:buSzPts val="1440"/>
              <a:buNone/>
              <a:defRPr sz="900"/>
            </a:lvl6pPr>
            <a:lvl7pPr marL="3200400" lvl="6" indent="-228600" algn="l">
              <a:lnSpc>
                <a:spcPct val="120000"/>
              </a:lnSpc>
              <a:spcBef>
                <a:spcPts val="500"/>
              </a:spcBef>
              <a:spcAft>
                <a:spcPts val="0"/>
              </a:spcAft>
              <a:buSzPts val="1440"/>
              <a:buNone/>
              <a:defRPr sz="900"/>
            </a:lvl7pPr>
            <a:lvl8pPr marL="3657600" lvl="7" indent="-228600" algn="l">
              <a:lnSpc>
                <a:spcPct val="120000"/>
              </a:lnSpc>
              <a:spcBef>
                <a:spcPts val="500"/>
              </a:spcBef>
              <a:spcAft>
                <a:spcPts val="0"/>
              </a:spcAft>
              <a:buSzPts val="1440"/>
              <a:buNone/>
              <a:defRPr sz="900"/>
            </a:lvl8pPr>
            <a:lvl9pPr marL="4114800" lvl="8" indent="-228600" algn="l">
              <a:lnSpc>
                <a:spcPct val="120000"/>
              </a:lnSpc>
              <a:spcBef>
                <a:spcPts val="500"/>
              </a:spcBef>
              <a:spcAft>
                <a:spcPts val="0"/>
              </a:spcAft>
              <a:buSzPts val="1440"/>
              <a:buNone/>
              <a:defRPr sz="900"/>
            </a:lvl9pPr>
          </a:lstStyle>
          <a:p>
            <a:endParaRPr/>
          </a:p>
        </p:txBody>
      </p:sp>
      <p:sp>
        <p:nvSpPr>
          <p:cNvPr id="129" name="Google Shape;129;p25"/>
          <p:cNvSpPr txBox="1">
            <a:spLocks noGrp="1"/>
          </p:cNvSpPr>
          <p:nvPr>
            <p:ph type="dt" idx="10"/>
          </p:nvPr>
        </p:nvSpPr>
        <p:spPr>
          <a:xfrm>
            <a:off x="7298083" y="5757334"/>
            <a:ext cx="3784600" cy="49847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0" name="Google Shape;130;p25"/>
          <p:cNvSpPr txBox="1">
            <a:spLocks noGrp="1"/>
          </p:cNvSpPr>
          <p:nvPr>
            <p:ph type="ftr" idx="11"/>
          </p:nvPr>
        </p:nvSpPr>
        <p:spPr>
          <a:xfrm>
            <a:off x="685801" y="5757334"/>
            <a:ext cx="5499719" cy="49847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 name="Google Shape;131;p25"/>
          <p:cNvSpPr txBox="1">
            <a:spLocks noGrp="1"/>
          </p:cNvSpPr>
          <p:nvPr>
            <p:ph type="sldNum" idx="12"/>
          </p:nvPr>
        </p:nvSpPr>
        <p:spPr>
          <a:xfrm>
            <a:off x="6287121" y="5757334"/>
            <a:ext cx="907186" cy="49847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32"/>
        <p:cNvGrpSpPr/>
        <p:nvPr/>
      </p:nvGrpSpPr>
      <p:grpSpPr>
        <a:xfrm>
          <a:off x="0" y="0"/>
          <a:ext cx="0" cy="0"/>
          <a:chOff x="0" y="0"/>
          <a:chExt cx="0" cy="0"/>
        </a:xfrm>
      </p:grpSpPr>
      <p:sp>
        <p:nvSpPr>
          <p:cNvPr id="133" name="Google Shape;133;p26"/>
          <p:cNvSpPr txBox="1">
            <a:spLocks noGrp="1"/>
          </p:cNvSpPr>
          <p:nvPr>
            <p:ph type="title"/>
          </p:nvPr>
        </p:nvSpPr>
        <p:spPr>
          <a:xfrm>
            <a:off x="685801" y="685800"/>
            <a:ext cx="10396882" cy="1151965"/>
          </a:xfrm>
          <a:prstGeom prst="rect">
            <a:avLst/>
          </a:prstGeom>
          <a:noFill/>
          <a:ln>
            <a:noFill/>
          </a:ln>
        </p:spPr>
        <p:txBody>
          <a:bodyPr spcFirstLastPara="1" wrap="square" lIns="91425" tIns="45700" rIns="91425" bIns="45700" anchor="ctr" anchorCtr="0">
            <a:normAutofit/>
          </a:bodyPr>
          <a:lstStyle>
            <a:lvl1pPr lvl="0" algn="r">
              <a:lnSpc>
                <a:spcPct val="90000"/>
              </a:lnSpc>
              <a:spcBef>
                <a:spcPts val="0"/>
              </a:spcBef>
              <a:spcAft>
                <a:spcPts val="0"/>
              </a:spcAft>
              <a:buClr>
                <a:schemeClr val="accent1"/>
              </a:buClr>
              <a:buSzPts val="5400"/>
              <a:buFont typeface="Impact"/>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4" name="Google Shape;134;p26"/>
          <p:cNvSpPr txBox="1">
            <a:spLocks noGrp="1"/>
          </p:cNvSpPr>
          <p:nvPr>
            <p:ph type="body" idx="1"/>
          </p:nvPr>
        </p:nvSpPr>
        <p:spPr>
          <a:xfrm rot="5400000">
            <a:off x="4227559" y="-1478362"/>
            <a:ext cx="3311190" cy="10394707"/>
          </a:xfrm>
          <a:prstGeom prst="rect">
            <a:avLst/>
          </a:prstGeom>
          <a:noFill/>
          <a:ln>
            <a:noFill/>
          </a:ln>
        </p:spPr>
        <p:txBody>
          <a:bodyPr spcFirstLastPara="1" wrap="square" lIns="91425" tIns="45700" rIns="91425" bIns="45700" anchor="t" anchorCtr="0">
            <a:normAutofit/>
          </a:bodyPr>
          <a:lstStyle>
            <a:lvl1pPr marL="457200" lvl="0" indent="-411480" algn="l">
              <a:lnSpc>
                <a:spcPct val="120000"/>
              </a:lnSpc>
              <a:spcBef>
                <a:spcPts val="1000"/>
              </a:spcBef>
              <a:spcAft>
                <a:spcPts val="0"/>
              </a:spcAft>
              <a:buSzPts val="2880"/>
              <a:buChar char="•"/>
              <a:defRPr/>
            </a:lvl1pPr>
            <a:lvl2pPr marL="914400" lvl="1" indent="-411480" algn="l">
              <a:lnSpc>
                <a:spcPct val="120000"/>
              </a:lnSpc>
              <a:spcBef>
                <a:spcPts val="500"/>
              </a:spcBef>
              <a:spcAft>
                <a:spcPts val="0"/>
              </a:spcAft>
              <a:buSzPts val="2880"/>
              <a:buChar char="•"/>
              <a:defRPr/>
            </a:lvl2pPr>
            <a:lvl3pPr marL="1371600" lvl="2" indent="-411480" algn="l">
              <a:lnSpc>
                <a:spcPct val="120000"/>
              </a:lnSpc>
              <a:spcBef>
                <a:spcPts val="500"/>
              </a:spcBef>
              <a:spcAft>
                <a:spcPts val="0"/>
              </a:spcAft>
              <a:buSzPts val="2880"/>
              <a:buChar char="•"/>
              <a:defRPr/>
            </a:lvl3pPr>
            <a:lvl4pPr marL="1828800" lvl="3" indent="-411480" algn="l">
              <a:lnSpc>
                <a:spcPct val="120000"/>
              </a:lnSpc>
              <a:spcBef>
                <a:spcPts val="500"/>
              </a:spcBef>
              <a:spcAft>
                <a:spcPts val="0"/>
              </a:spcAft>
              <a:buSzPts val="2880"/>
              <a:buChar char="•"/>
              <a:defRPr/>
            </a:lvl4pPr>
            <a:lvl5pPr marL="2286000" lvl="4" indent="-411479" algn="l">
              <a:lnSpc>
                <a:spcPct val="120000"/>
              </a:lnSpc>
              <a:spcBef>
                <a:spcPts val="500"/>
              </a:spcBef>
              <a:spcAft>
                <a:spcPts val="0"/>
              </a:spcAft>
              <a:buSzPts val="2880"/>
              <a:buChar char="•"/>
              <a:defRPr/>
            </a:lvl5pPr>
            <a:lvl6pPr marL="2743200" lvl="5" indent="-411479" algn="l">
              <a:lnSpc>
                <a:spcPct val="120000"/>
              </a:lnSpc>
              <a:spcBef>
                <a:spcPts val="500"/>
              </a:spcBef>
              <a:spcAft>
                <a:spcPts val="0"/>
              </a:spcAft>
              <a:buSzPts val="2880"/>
              <a:buChar char="•"/>
              <a:defRPr/>
            </a:lvl6pPr>
            <a:lvl7pPr marL="3200400" lvl="6" indent="-411479" algn="l">
              <a:lnSpc>
                <a:spcPct val="120000"/>
              </a:lnSpc>
              <a:spcBef>
                <a:spcPts val="500"/>
              </a:spcBef>
              <a:spcAft>
                <a:spcPts val="0"/>
              </a:spcAft>
              <a:buSzPts val="2880"/>
              <a:buChar char="•"/>
              <a:defRPr/>
            </a:lvl7pPr>
            <a:lvl8pPr marL="3657600" lvl="7" indent="-411479" algn="l">
              <a:lnSpc>
                <a:spcPct val="120000"/>
              </a:lnSpc>
              <a:spcBef>
                <a:spcPts val="500"/>
              </a:spcBef>
              <a:spcAft>
                <a:spcPts val="0"/>
              </a:spcAft>
              <a:buSzPts val="2880"/>
              <a:buChar char="•"/>
              <a:defRPr/>
            </a:lvl8pPr>
            <a:lvl9pPr marL="4114800" lvl="8" indent="-411479" algn="l">
              <a:lnSpc>
                <a:spcPct val="120000"/>
              </a:lnSpc>
              <a:spcBef>
                <a:spcPts val="500"/>
              </a:spcBef>
              <a:spcAft>
                <a:spcPts val="0"/>
              </a:spcAft>
              <a:buSzPts val="2880"/>
              <a:buChar char="•"/>
              <a:defRPr/>
            </a:lvl9pPr>
          </a:lstStyle>
          <a:p>
            <a:endParaRPr/>
          </a:p>
        </p:txBody>
      </p:sp>
      <p:sp>
        <p:nvSpPr>
          <p:cNvPr id="135" name="Google Shape;135;p26"/>
          <p:cNvSpPr txBox="1">
            <a:spLocks noGrp="1"/>
          </p:cNvSpPr>
          <p:nvPr>
            <p:ph type="dt" idx="10"/>
          </p:nvPr>
        </p:nvSpPr>
        <p:spPr>
          <a:xfrm>
            <a:off x="7298083" y="5757334"/>
            <a:ext cx="3784600" cy="49847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6" name="Google Shape;136;p26"/>
          <p:cNvSpPr txBox="1">
            <a:spLocks noGrp="1"/>
          </p:cNvSpPr>
          <p:nvPr>
            <p:ph type="ftr" idx="11"/>
          </p:nvPr>
        </p:nvSpPr>
        <p:spPr>
          <a:xfrm>
            <a:off x="685801" y="5757334"/>
            <a:ext cx="5499719" cy="49847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7" name="Google Shape;137;p26"/>
          <p:cNvSpPr txBox="1">
            <a:spLocks noGrp="1"/>
          </p:cNvSpPr>
          <p:nvPr>
            <p:ph type="sldNum" idx="12"/>
          </p:nvPr>
        </p:nvSpPr>
        <p:spPr>
          <a:xfrm>
            <a:off x="6287121" y="5757334"/>
            <a:ext cx="907186" cy="49847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38"/>
        <p:cNvGrpSpPr/>
        <p:nvPr/>
      </p:nvGrpSpPr>
      <p:grpSpPr>
        <a:xfrm>
          <a:off x="0" y="0"/>
          <a:ext cx="0" cy="0"/>
          <a:chOff x="0" y="0"/>
          <a:chExt cx="0" cy="0"/>
        </a:xfrm>
      </p:grpSpPr>
      <p:sp>
        <p:nvSpPr>
          <p:cNvPr id="139" name="Google Shape;139;p27"/>
          <p:cNvSpPr txBox="1">
            <a:spLocks noGrp="1"/>
          </p:cNvSpPr>
          <p:nvPr>
            <p:ph type="title"/>
          </p:nvPr>
        </p:nvSpPr>
        <p:spPr>
          <a:xfrm rot="5400000">
            <a:off x="7603792" y="1897870"/>
            <a:ext cx="4688785" cy="226464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5400"/>
              <a:buFont typeface="Impact"/>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0" name="Google Shape;140;p27"/>
          <p:cNvSpPr txBox="1">
            <a:spLocks noGrp="1"/>
          </p:cNvSpPr>
          <p:nvPr>
            <p:ph type="body" idx="1"/>
          </p:nvPr>
        </p:nvSpPr>
        <p:spPr>
          <a:xfrm rot="5400000">
            <a:off x="2293623" y="-922023"/>
            <a:ext cx="4688785" cy="7904431"/>
          </a:xfrm>
          <a:prstGeom prst="rect">
            <a:avLst/>
          </a:prstGeom>
          <a:noFill/>
          <a:ln>
            <a:noFill/>
          </a:ln>
        </p:spPr>
        <p:txBody>
          <a:bodyPr spcFirstLastPara="1" wrap="square" lIns="91425" tIns="45700" rIns="91425" bIns="45700" anchor="t" anchorCtr="0">
            <a:normAutofit/>
          </a:bodyPr>
          <a:lstStyle>
            <a:lvl1pPr marL="457200" lvl="0" indent="-411480" algn="l">
              <a:lnSpc>
                <a:spcPct val="120000"/>
              </a:lnSpc>
              <a:spcBef>
                <a:spcPts val="1000"/>
              </a:spcBef>
              <a:spcAft>
                <a:spcPts val="0"/>
              </a:spcAft>
              <a:buSzPts val="2880"/>
              <a:buChar char="•"/>
              <a:defRPr/>
            </a:lvl1pPr>
            <a:lvl2pPr marL="914400" lvl="1" indent="-411480" algn="l">
              <a:lnSpc>
                <a:spcPct val="120000"/>
              </a:lnSpc>
              <a:spcBef>
                <a:spcPts val="500"/>
              </a:spcBef>
              <a:spcAft>
                <a:spcPts val="0"/>
              </a:spcAft>
              <a:buSzPts val="2880"/>
              <a:buChar char="•"/>
              <a:defRPr/>
            </a:lvl2pPr>
            <a:lvl3pPr marL="1371600" lvl="2" indent="-411480" algn="l">
              <a:lnSpc>
                <a:spcPct val="120000"/>
              </a:lnSpc>
              <a:spcBef>
                <a:spcPts val="500"/>
              </a:spcBef>
              <a:spcAft>
                <a:spcPts val="0"/>
              </a:spcAft>
              <a:buSzPts val="2880"/>
              <a:buChar char="•"/>
              <a:defRPr/>
            </a:lvl3pPr>
            <a:lvl4pPr marL="1828800" lvl="3" indent="-411480" algn="l">
              <a:lnSpc>
                <a:spcPct val="120000"/>
              </a:lnSpc>
              <a:spcBef>
                <a:spcPts val="500"/>
              </a:spcBef>
              <a:spcAft>
                <a:spcPts val="0"/>
              </a:spcAft>
              <a:buSzPts val="2880"/>
              <a:buChar char="•"/>
              <a:defRPr/>
            </a:lvl4pPr>
            <a:lvl5pPr marL="2286000" lvl="4" indent="-411479" algn="l">
              <a:lnSpc>
                <a:spcPct val="120000"/>
              </a:lnSpc>
              <a:spcBef>
                <a:spcPts val="500"/>
              </a:spcBef>
              <a:spcAft>
                <a:spcPts val="0"/>
              </a:spcAft>
              <a:buSzPts val="2880"/>
              <a:buChar char="•"/>
              <a:defRPr/>
            </a:lvl5pPr>
            <a:lvl6pPr marL="2743200" lvl="5" indent="-411479" algn="l">
              <a:lnSpc>
                <a:spcPct val="120000"/>
              </a:lnSpc>
              <a:spcBef>
                <a:spcPts val="500"/>
              </a:spcBef>
              <a:spcAft>
                <a:spcPts val="0"/>
              </a:spcAft>
              <a:buSzPts val="2880"/>
              <a:buChar char="•"/>
              <a:defRPr/>
            </a:lvl6pPr>
            <a:lvl7pPr marL="3200400" lvl="6" indent="-411479" algn="l">
              <a:lnSpc>
                <a:spcPct val="120000"/>
              </a:lnSpc>
              <a:spcBef>
                <a:spcPts val="500"/>
              </a:spcBef>
              <a:spcAft>
                <a:spcPts val="0"/>
              </a:spcAft>
              <a:buSzPts val="2880"/>
              <a:buChar char="•"/>
              <a:defRPr/>
            </a:lvl7pPr>
            <a:lvl8pPr marL="3657600" lvl="7" indent="-411479" algn="l">
              <a:lnSpc>
                <a:spcPct val="120000"/>
              </a:lnSpc>
              <a:spcBef>
                <a:spcPts val="500"/>
              </a:spcBef>
              <a:spcAft>
                <a:spcPts val="0"/>
              </a:spcAft>
              <a:buSzPts val="2880"/>
              <a:buChar char="•"/>
              <a:defRPr/>
            </a:lvl8pPr>
            <a:lvl9pPr marL="4114800" lvl="8" indent="-411479" algn="l">
              <a:lnSpc>
                <a:spcPct val="120000"/>
              </a:lnSpc>
              <a:spcBef>
                <a:spcPts val="500"/>
              </a:spcBef>
              <a:spcAft>
                <a:spcPts val="0"/>
              </a:spcAft>
              <a:buSzPts val="2880"/>
              <a:buChar char="•"/>
              <a:defRPr/>
            </a:lvl9pPr>
          </a:lstStyle>
          <a:p>
            <a:endParaRPr/>
          </a:p>
        </p:txBody>
      </p:sp>
      <p:sp>
        <p:nvSpPr>
          <p:cNvPr id="141" name="Google Shape;141;p27"/>
          <p:cNvSpPr txBox="1">
            <a:spLocks noGrp="1"/>
          </p:cNvSpPr>
          <p:nvPr>
            <p:ph type="dt" idx="10"/>
          </p:nvPr>
        </p:nvSpPr>
        <p:spPr>
          <a:xfrm>
            <a:off x="7298083" y="5757334"/>
            <a:ext cx="3784600" cy="49847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2" name="Google Shape;142;p27"/>
          <p:cNvSpPr txBox="1">
            <a:spLocks noGrp="1"/>
          </p:cNvSpPr>
          <p:nvPr>
            <p:ph type="ftr" idx="11"/>
          </p:nvPr>
        </p:nvSpPr>
        <p:spPr>
          <a:xfrm>
            <a:off x="685801" y="5757334"/>
            <a:ext cx="5499719" cy="49847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3" name="Google Shape;143;p27"/>
          <p:cNvSpPr txBox="1">
            <a:spLocks noGrp="1"/>
          </p:cNvSpPr>
          <p:nvPr>
            <p:ph type="sldNum" idx="12"/>
          </p:nvPr>
        </p:nvSpPr>
        <p:spPr>
          <a:xfrm>
            <a:off x="6287121" y="5757334"/>
            <a:ext cx="907186" cy="49847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9">
            <a:alphaModFix/>
          </a:blip>
          <a:stretch>
            <a:fillRect/>
          </a:stretch>
        </a:blipFill>
        <a:effectLst/>
      </p:bgPr>
    </p:bg>
    <p:spTree>
      <p:nvGrpSpPr>
        <p:cNvPr id="1" name="Shape 5"/>
        <p:cNvGrpSpPr/>
        <p:nvPr/>
      </p:nvGrpSpPr>
      <p:grpSpPr>
        <a:xfrm>
          <a:off x="0" y="0"/>
          <a:ext cx="0" cy="0"/>
          <a:chOff x="0" y="0"/>
          <a:chExt cx="0" cy="0"/>
        </a:xfrm>
      </p:grpSpPr>
      <p:pic>
        <p:nvPicPr>
          <p:cNvPr id="6" name="Google Shape;6;p10" descr="Brickwork-HD-R1a.jpg"/>
          <p:cNvPicPr preferRelativeResize="0"/>
          <p:nvPr/>
        </p:nvPicPr>
        <p:blipFill rotWithShape="1">
          <a:blip r:embed="rId20">
            <a:alphaModFix/>
          </a:blip>
          <a:srcRect/>
          <a:stretch/>
        </p:blipFill>
        <p:spPr>
          <a:xfrm>
            <a:off x="0" y="0"/>
            <a:ext cx="12192000" cy="6858000"/>
          </a:xfrm>
          <a:prstGeom prst="rect">
            <a:avLst/>
          </a:prstGeom>
          <a:noFill/>
          <a:ln>
            <a:noFill/>
          </a:ln>
        </p:spPr>
      </p:pic>
      <p:grpSp>
        <p:nvGrpSpPr>
          <p:cNvPr id="7" name="Google Shape;7;p10"/>
          <p:cNvGrpSpPr/>
          <p:nvPr/>
        </p:nvGrpSpPr>
        <p:grpSpPr>
          <a:xfrm>
            <a:off x="-25397" y="0"/>
            <a:ext cx="12005350" cy="6644081"/>
            <a:chOff x="-25397" y="0"/>
            <a:chExt cx="12005350" cy="6644081"/>
          </a:xfrm>
        </p:grpSpPr>
        <p:sp>
          <p:nvSpPr>
            <p:cNvPr id="8" name="Google Shape;8;p10"/>
            <p:cNvSpPr/>
            <p:nvPr/>
          </p:nvSpPr>
          <p:spPr>
            <a:xfrm>
              <a:off x="1" y="0"/>
              <a:ext cx="11979952" cy="6644081"/>
            </a:xfrm>
            <a:prstGeom prst="rect">
              <a:avLst/>
            </a:prstGeom>
            <a:blipFill rotWithShape="1">
              <a:blip r:embed="rId19">
                <a:alphaModFix/>
              </a:blip>
              <a:stretch>
                <a:fillRect/>
              </a:stretch>
            </a:blipFill>
            <a:ln>
              <a:noFill/>
            </a:ln>
            <a:effectLst>
              <a:outerShdw blurRad="98425" dist="76200" dir="4380000" algn="tl" rotWithShape="0">
                <a:srgbClr val="000000">
                  <a:alpha val="67843"/>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9;p10"/>
            <p:cNvSpPr/>
            <p:nvPr/>
          </p:nvSpPr>
          <p:spPr>
            <a:xfrm>
              <a:off x="-25397" y="0"/>
              <a:ext cx="11773291" cy="6419514"/>
            </a:xfrm>
            <a:custGeom>
              <a:avLst/>
              <a:gdLst/>
              <a:ahLst/>
              <a:cxnLst/>
              <a:rect l="l" t="t" r="r" b="b"/>
              <a:pathLst>
                <a:path w="11773291" h="6419514" extrusionOk="0">
                  <a:moveTo>
                    <a:pt x="11750059" y="0"/>
                  </a:moveTo>
                  <a:lnTo>
                    <a:pt x="11773291" y="6419514"/>
                  </a:lnTo>
                  <a:lnTo>
                    <a:pt x="0" y="6411047"/>
                  </a:lnTo>
                </a:path>
              </a:pathLst>
            </a:custGeom>
            <a:noFill/>
            <a:ln w="82550" cap="flat" cmpd="sng">
              <a:solidFill>
                <a:srgbClr val="7F7F7F"/>
              </a:solidFill>
              <a:prstDash val="solid"/>
              <a:miter lim="800000"/>
              <a:headEnd type="none" w="sm" len="sm"/>
              <a:tailEnd type="none" w="sm" len="sm"/>
            </a:ln>
          </p:spPr>
          <p:txBody>
            <a:bodyPr/>
            <a:lstStyle/>
            <a:p>
              <a:endParaRPr lang="en-US"/>
            </a:p>
          </p:txBody>
        </p:sp>
        <p:sp>
          <p:nvSpPr>
            <p:cNvPr id="10" name="Google Shape;10;p10"/>
            <p:cNvSpPr/>
            <p:nvPr/>
          </p:nvSpPr>
          <p:spPr>
            <a:xfrm>
              <a:off x="1" y="5600215"/>
              <a:ext cx="11706512" cy="780581"/>
            </a:xfrm>
            <a:prstGeom prst="rect">
              <a:avLst/>
            </a:prstGeom>
            <a:gradFill>
              <a:gsLst>
                <a:gs pos="0">
                  <a:schemeClr val="accent1"/>
                </a:gs>
                <a:gs pos="34000">
                  <a:schemeClr val="accent1"/>
                </a:gs>
                <a:gs pos="100000">
                  <a:srgbClr val="5C0607"/>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 name="Google Shape;11;p10"/>
          <p:cNvSpPr txBox="1">
            <a:spLocks noGrp="1"/>
          </p:cNvSpPr>
          <p:nvPr>
            <p:ph type="title"/>
          </p:nvPr>
        </p:nvSpPr>
        <p:spPr>
          <a:xfrm>
            <a:off x="685801" y="685800"/>
            <a:ext cx="10396882" cy="1151965"/>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accent1"/>
              </a:buClr>
              <a:buSzPts val="5400"/>
              <a:buFont typeface="Impact"/>
              <a:buNone/>
              <a:defRPr sz="5400" b="0" i="0" u="none" strike="noStrike" cap="none">
                <a:solidFill>
                  <a:schemeClr val="accent1"/>
                </a:solidFill>
                <a:latin typeface="Impact"/>
                <a:ea typeface="Impact"/>
                <a:cs typeface="Impact"/>
                <a:sym typeface="Impac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2" name="Google Shape;12;p10"/>
          <p:cNvSpPr txBox="1">
            <a:spLocks noGrp="1"/>
          </p:cNvSpPr>
          <p:nvPr>
            <p:ph type="body" idx="1"/>
          </p:nvPr>
        </p:nvSpPr>
        <p:spPr>
          <a:xfrm>
            <a:off x="685800" y="2063396"/>
            <a:ext cx="10396883" cy="3311189"/>
          </a:xfrm>
          <a:prstGeom prst="rect">
            <a:avLst/>
          </a:prstGeom>
          <a:noFill/>
          <a:ln>
            <a:noFill/>
          </a:ln>
        </p:spPr>
        <p:txBody>
          <a:bodyPr spcFirstLastPara="1" wrap="square" lIns="91425" tIns="45700" rIns="91425" bIns="45700" anchor="ctr" anchorCtr="0">
            <a:normAutofit/>
          </a:bodyPr>
          <a:lstStyle>
            <a:lvl1pPr marL="457200" marR="0" lvl="0" indent="-431800" algn="l" rtl="0">
              <a:lnSpc>
                <a:spcPct val="120000"/>
              </a:lnSpc>
              <a:spcBef>
                <a:spcPts val="1000"/>
              </a:spcBef>
              <a:spcAft>
                <a:spcPts val="0"/>
              </a:spcAft>
              <a:buClr>
                <a:schemeClr val="accent1"/>
              </a:buClr>
              <a:buSzPts val="3200"/>
              <a:buFont typeface="Arial"/>
              <a:buChar char="•"/>
              <a:defRPr sz="2000" b="0" i="0" u="none" strike="noStrike" cap="none">
                <a:solidFill>
                  <a:schemeClr val="dk1"/>
                </a:solidFill>
                <a:latin typeface="Impact"/>
                <a:ea typeface="Impact"/>
                <a:cs typeface="Impact"/>
                <a:sym typeface="Impact"/>
              </a:defRPr>
            </a:lvl1pPr>
            <a:lvl2pPr marL="914400" marR="0" lvl="1" indent="-411480" algn="l" rtl="0">
              <a:lnSpc>
                <a:spcPct val="120000"/>
              </a:lnSpc>
              <a:spcBef>
                <a:spcPts val="500"/>
              </a:spcBef>
              <a:spcAft>
                <a:spcPts val="0"/>
              </a:spcAft>
              <a:buClr>
                <a:schemeClr val="accent1"/>
              </a:buClr>
              <a:buSzPts val="2880"/>
              <a:buFont typeface="Arial"/>
              <a:buChar char="•"/>
              <a:defRPr sz="1800" b="0" i="0" u="none" strike="noStrike" cap="none">
                <a:solidFill>
                  <a:schemeClr val="dk1"/>
                </a:solidFill>
                <a:latin typeface="Impact"/>
                <a:ea typeface="Impact"/>
                <a:cs typeface="Impact"/>
                <a:sym typeface="Impact"/>
              </a:defRPr>
            </a:lvl2pPr>
            <a:lvl3pPr marL="1371600" marR="0" lvl="2" indent="-391160" algn="l" rtl="0">
              <a:lnSpc>
                <a:spcPct val="120000"/>
              </a:lnSpc>
              <a:spcBef>
                <a:spcPts val="500"/>
              </a:spcBef>
              <a:spcAft>
                <a:spcPts val="0"/>
              </a:spcAft>
              <a:buClr>
                <a:schemeClr val="accent1"/>
              </a:buClr>
              <a:buSzPts val="2560"/>
              <a:buFont typeface="Arial"/>
              <a:buChar char="•"/>
              <a:defRPr sz="1600" b="0" i="0" u="none" strike="noStrike" cap="none">
                <a:solidFill>
                  <a:schemeClr val="dk1"/>
                </a:solidFill>
                <a:latin typeface="Impact"/>
                <a:ea typeface="Impact"/>
                <a:cs typeface="Impact"/>
                <a:sym typeface="Impact"/>
              </a:defRPr>
            </a:lvl3pPr>
            <a:lvl4pPr marL="1828800" marR="0" lvl="3" indent="-370839" algn="l" rtl="0">
              <a:lnSpc>
                <a:spcPct val="120000"/>
              </a:lnSpc>
              <a:spcBef>
                <a:spcPts val="500"/>
              </a:spcBef>
              <a:spcAft>
                <a:spcPts val="0"/>
              </a:spcAft>
              <a:buClr>
                <a:schemeClr val="accent1"/>
              </a:buClr>
              <a:buSzPts val="2240"/>
              <a:buFont typeface="Arial"/>
              <a:buChar char="•"/>
              <a:defRPr sz="1400" b="0" i="0" u="none" strike="noStrike" cap="none">
                <a:solidFill>
                  <a:schemeClr val="dk1"/>
                </a:solidFill>
                <a:latin typeface="Impact"/>
                <a:ea typeface="Impact"/>
                <a:cs typeface="Impact"/>
                <a:sym typeface="Impact"/>
              </a:defRPr>
            </a:lvl4pPr>
            <a:lvl5pPr marL="2286000" marR="0" lvl="4" indent="-370839" algn="l" rtl="0">
              <a:lnSpc>
                <a:spcPct val="120000"/>
              </a:lnSpc>
              <a:spcBef>
                <a:spcPts val="500"/>
              </a:spcBef>
              <a:spcAft>
                <a:spcPts val="0"/>
              </a:spcAft>
              <a:buClr>
                <a:schemeClr val="accent1"/>
              </a:buClr>
              <a:buSzPts val="2240"/>
              <a:buFont typeface="Arial"/>
              <a:buChar char="•"/>
              <a:defRPr sz="1400" b="0" i="0" u="none" strike="noStrike" cap="none">
                <a:solidFill>
                  <a:schemeClr val="dk1"/>
                </a:solidFill>
                <a:latin typeface="Impact"/>
                <a:ea typeface="Impact"/>
                <a:cs typeface="Impact"/>
                <a:sym typeface="Impact"/>
              </a:defRPr>
            </a:lvl5pPr>
            <a:lvl6pPr marL="2743200" marR="0" lvl="5" indent="-370839" algn="l" rtl="0">
              <a:lnSpc>
                <a:spcPct val="120000"/>
              </a:lnSpc>
              <a:spcBef>
                <a:spcPts val="500"/>
              </a:spcBef>
              <a:spcAft>
                <a:spcPts val="0"/>
              </a:spcAft>
              <a:buClr>
                <a:schemeClr val="accent1"/>
              </a:buClr>
              <a:buSzPts val="2240"/>
              <a:buFont typeface="Arial"/>
              <a:buChar char="•"/>
              <a:defRPr sz="1400" b="0" i="0" u="none" strike="noStrike" cap="none">
                <a:solidFill>
                  <a:schemeClr val="dk1"/>
                </a:solidFill>
                <a:latin typeface="Impact"/>
                <a:ea typeface="Impact"/>
                <a:cs typeface="Impact"/>
                <a:sym typeface="Impact"/>
              </a:defRPr>
            </a:lvl6pPr>
            <a:lvl7pPr marL="3200400" marR="0" lvl="6" indent="-370839" algn="l" rtl="0">
              <a:lnSpc>
                <a:spcPct val="120000"/>
              </a:lnSpc>
              <a:spcBef>
                <a:spcPts val="500"/>
              </a:spcBef>
              <a:spcAft>
                <a:spcPts val="0"/>
              </a:spcAft>
              <a:buClr>
                <a:schemeClr val="accent1"/>
              </a:buClr>
              <a:buSzPts val="2240"/>
              <a:buFont typeface="Arial"/>
              <a:buChar char="•"/>
              <a:defRPr sz="1400" b="0" i="0" u="none" strike="noStrike" cap="none">
                <a:solidFill>
                  <a:schemeClr val="dk1"/>
                </a:solidFill>
                <a:latin typeface="Impact"/>
                <a:ea typeface="Impact"/>
                <a:cs typeface="Impact"/>
                <a:sym typeface="Impact"/>
              </a:defRPr>
            </a:lvl7pPr>
            <a:lvl8pPr marL="3657600" marR="0" lvl="7" indent="-370840" algn="l" rtl="0">
              <a:lnSpc>
                <a:spcPct val="120000"/>
              </a:lnSpc>
              <a:spcBef>
                <a:spcPts val="500"/>
              </a:spcBef>
              <a:spcAft>
                <a:spcPts val="0"/>
              </a:spcAft>
              <a:buClr>
                <a:schemeClr val="accent1"/>
              </a:buClr>
              <a:buSzPts val="2240"/>
              <a:buFont typeface="Arial"/>
              <a:buChar char="•"/>
              <a:defRPr sz="1400" b="0" i="0" u="none" strike="noStrike" cap="none">
                <a:solidFill>
                  <a:schemeClr val="dk1"/>
                </a:solidFill>
                <a:latin typeface="Impact"/>
                <a:ea typeface="Impact"/>
                <a:cs typeface="Impact"/>
                <a:sym typeface="Impact"/>
              </a:defRPr>
            </a:lvl8pPr>
            <a:lvl9pPr marL="4114800" marR="0" lvl="8" indent="-370840" algn="l" rtl="0">
              <a:lnSpc>
                <a:spcPct val="120000"/>
              </a:lnSpc>
              <a:spcBef>
                <a:spcPts val="500"/>
              </a:spcBef>
              <a:spcAft>
                <a:spcPts val="0"/>
              </a:spcAft>
              <a:buClr>
                <a:schemeClr val="accent1"/>
              </a:buClr>
              <a:buSzPts val="2240"/>
              <a:buFont typeface="Arial"/>
              <a:buChar char="•"/>
              <a:defRPr sz="1400" b="0" i="0" u="none" strike="noStrike" cap="none">
                <a:solidFill>
                  <a:schemeClr val="dk1"/>
                </a:solidFill>
                <a:latin typeface="Impact"/>
                <a:ea typeface="Impact"/>
                <a:cs typeface="Impact"/>
                <a:sym typeface="Impact"/>
              </a:defRPr>
            </a:lvl9pPr>
          </a:lstStyle>
          <a:p>
            <a:endParaRPr/>
          </a:p>
        </p:txBody>
      </p:sp>
      <p:sp>
        <p:nvSpPr>
          <p:cNvPr id="13" name="Google Shape;13;p10"/>
          <p:cNvSpPr txBox="1">
            <a:spLocks noGrp="1"/>
          </p:cNvSpPr>
          <p:nvPr>
            <p:ph type="dt" idx="10"/>
          </p:nvPr>
        </p:nvSpPr>
        <p:spPr>
          <a:xfrm>
            <a:off x="7298083" y="5757334"/>
            <a:ext cx="3784600" cy="498470"/>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3200" b="0" i="0" u="none" strike="noStrike" cap="none">
                <a:solidFill>
                  <a:srgbClr val="5C0607"/>
                </a:solidFill>
                <a:latin typeface="Impact"/>
                <a:ea typeface="Impact"/>
                <a:cs typeface="Impact"/>
                <a:sym typeface="Impact"/>
              </a:defRPr>
            </a:lvl1pPr>
            <a:lvl2pPr marR="0" lvl="1" algn="l" rtl="0">
              <a:spcBef>
                <a:spcPts val="0"/>
              </a:spcBef>
              <a:spcAft>
                <a:spcPts val="0"/>
              </a:spcAft>
              <a:buSzPts val="1400"/>
              <a:buNone/>
              <a:defRPr sz="1800" b="0" i="0" u="none" strike="noStrike" cap="none">
                <a:solidFill>
                  <a:schemeClr val="dk1"/>
                </a:solidFill>
                <a:latin typeface="Impact"/>
                <a:ea typeface="Impact"/>
                <a:cs typeface="Impact"/>
                <a:sym typeface="Impact"/>
              </a:defRPr>
            </a:lvl2pPr>
            <a:lvl3pPr marR="0" lvl="2" algn="l" rtl="0">
              <a:spcBef>
                <a:spcPts val="0"/>
              </a:spcBef>
              <a:spcAft>
                <a:spcPts val="0"/>
              </a:spcAft>
              <a:buSzPts val="1400"/>
              <a:buNone/>
              <a:defRPr sz="1800" b="0" i="0" u="none" strike="noStrike" cap="none">
                <a:solidFill>
                  <a:schemeClr val="dk1"/>
                </a:solidFill>
                <a:latin typeface="Impact"/>
                <a:ea typeface="Impact"/>
                <a:cs typeface="Impact"/>
                <a:sym typeface="Impact"/>
              </a:defRPr>
            </a:lvl3pPr>
            <a:lvl4pPr marR="0" lvl="3" algn="l" rtl="0">
              <a:spcBef>
                <a:spcPts val="0"/>
              </a:spcBef>
              <a:spcAft>
                <a:spcPts val="0"/>
              </a:spcAft>
              <a:buSzPts val="1400"/>
              <a:buNone/>
              <a:defRPr sz="1800" b="0" i="0" u="none" strike="noStrike" cap="none">
                <a:solidFill>
                  <a:schemeClr val="dk1"/>
                </a:solidFill>
                <a:latin typeface="Impact"/>
                <a:ea typeface="Impact"/>
                <a:cs typeface="Impact"/>
                <a:sym typeface="Impact"/>
              </a:defRPr>
            </a:lvl4pPr>
            <a:lvl5pPr marR="0" lvl="4" algn="l" rtl="0">
              <a:spcBef>
                <a:spcPts val="0"/>
              </a:spcBef>
              <a:spcAft>
                <a:spcPts val="0"/>
              </a:spcAft>
              <a:buSzPts val="1400"/>
              <a:buNone/>
              <a:defRPr sz="1800" b="0" i="0" u="none" strike="noStrike" cap="none">
                <a:solidFill>
                  <a:schemeClr val="dk1"/>
                </a:solidFill>
                <a:latin typeface="Impact"/>
                <a:ea typeface="Impact"/>
                <a:cs typeface="Impact"/>
                <a:sym typeface="Impact"/>
              </a:defRPr>
            </a:lvl5pPr>
            <a:lvl6pPr marR="0" lvl="5" algn="l" rtl="0">
              <a:spcBef>
                <a:spcPts val="0"/>
              </a:spcBef>
              <a:spcAft>
                <a:spcPts val="0"/>
              </a:spcAft>
              <a:buSzPts val="1400"/>
              <a:buNone/>
              <a:defRPr sz="1800" b="0" i="0" u="none" strike="noStrike" cap="none">
                <a:solidFill>
                  <a:schemeClr val="dk1"/>
                </a:solidFill>
                <a:latin typeface="Impact"/>
                <a:ea typeface="Impact"/>
                <a:cs typeface="Impact"/>
                <a:sym typeface="Impact"/>
              </a:defRPr>
            </a:lvl6pPr>
            <a:lvl7pPr marR="0" lvl="6" algn="l" rtl="0">
              <a:spcBef>
                <a:spcPts val="0"/>
              </a:spcBef>
              <a:spcAft>
                <a:spcPts val="0"/>
              </a:spcAft>
              <a:buSzPts val="1400"/>
              <a:buNone/>
              <a:defRPr sz="1800" b="0" i="0" u="none" strike="noStrike" cap="none">
                <a:solidFill>
                  <a:schemeClr val="dk1"/>
                </a:solidFill>
                <a:latin typeface="Impact"/>
                <a:ea typeface="Impact"/>
                <a:cs typeface="Impact"/>
                <a:sym typeface="Impact"/>
              </a:defRPr>
            </a:lvl7pPr>
            <a:lvl8pPr marR="0" lvl="7" algn="l" rtl="0">
              <a:spcBef>
                <a:spcPts val="0"/>
              </a:spcBef>
              <a:spcAft>
                <a:spcPts val="0"/>
              </a:spcAft>
              <a:buSzPts val="1400"/>
              <a:buNone/>
              <a:defRPr sz="1800" b="0" i="0" u="none" strike="noStrike" cap="none">
                <a:solidFill>
                  <a:schemeClr val="dk1"/>
                </a:solidFill>
                <a:latin typeface="Impact"/>
                <a:ea typeface="Impact"/>
                <a:cs typeface="Impact"/>
                <a:sym typeface="Impact"/>
              </a:defRPr>
            </a:lvl8pPr>
            <a:lvl9pPr marR="0" lvl="8" algn="l" rtl="0">
              <a:spcBef>
                <a:spcPts val="0"/>
              </a:spcBef>
              <a:spcAft>
                <a:spcPts val="0"/>
              </a:spcAft>
              <a:buSzPts val="1400"/>
              <a:buNone/>
              <a:defRPr sz="1800" b="0" i="0" u="none" strike="noStrike" cap="none">
                <a:solidFill>
                  <a:schemeClr val="dk1"/>
                </a:solidFill>
                <a:latin typeface="Impact"/>
                <a:ea typeface="Impact"/>
                <a:cs typeface="Impact"/>
                <a:sym typeface="Impact"/>
              </a:defRPr>
            </a:lvl9pPr>
          </a:lstStyle>
          <a:p>
            <a:endParaRPr/>
          </a:p>
        </p:txBody>
      </p:sp>
      <p:sp>
        <p:nvSpPr>
          <p:cNvPr id="14" name="Google Shape;14;p10"/>
          <p:cNvSpPr txBox="1">
            <a:spLocks noGrp="1"/>
          </p:cNvSpPr>
          <p:nvPr>
            <p:ph type="ftr" idx="11"/>
          </p:nvPr>
        </p:nvSpPr>
        <p:spPr>
          <a:xfrm>
            <a:off x="685801" y="5757334"/>
            <a:ext cx="5499719" cy="49847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3200" b="0" i="0" u="none" strike="noStrike" cap="none">
                <a:solidFill>
                  <a:srgbClr val="5C0607"/>
                </a:solidFill>
                <a:latin typeface="Impact"/>
                <a:ea typeface="Impact"/>
                <a:cs typeface="Impact"/>
                <a:sym typeface="Impact"/>
              </a:defRPr>
            </a:lvl1pPr>
            <a:lvl2pPr marR="0" lvl="1" algn="l" rtl="0">
              <a:spcBef>
                <a:spcPts val="0"/>
              </a:spcBef>
              <a:spcAft>
                <a:spcPts val="0"/>
              </a:spcAft>
              <a:buSzPts val="1400"/>
              <a:buNone/>
              <a:defRPr sz="1800" b="0" i="0" u="none" strike="noStrike" cap="none">
                <a:solidFill>
                  <a:schemeClr val="dk1"/>
                </a:solidFill>
                <a:latin typeface="Impact"/>
                <a:ea typeface="Impact"/>
                <a:cs typeface="Impact"/>
                <a:sym typeface="Impact"/>
              </a:defRPr>
            </a:lvl2pPr>
            <a:lvl3pPr marR="0" lvl="2" algn="l" rtl="0">
              <a:spcBef>
                <a:spcPts val="0"/>
              </a:spcBef>
              <a:spcAft>
                <a:spcPts val="0"/>
              </a:spcAft>
              <a:buSzPts val="1400"/>
              <a:buNone/>
              <a:defRPr sz="1800" b="0" i="0" u="none" strike="noStrike" cap="none">
                <a:solidFill>
                  <a:schemeClr val="dk1"/>
                </a:solidFill>
                <a:latin typeface="Impact"/>
                <a:ea typeface="Impact"/>
                <a:cs typeface="Impact"/>
                <a:sym typeface="Impact"/>
              </a:defRPr>
            </a:lvl3pPr>
            <a:lvl4pPr marR="0" lvl="3" algn="l" rtl="0">
              <a:spcBef>
                <a:spcPts val="0"/>
              </a:spcBef>
              <a:spcAft>
                <a:spcPts val="0"/>
              </a:spcAft>
              <a:buSzPts val="1400"/>
              <a:buNone/>
              <a:defRPr sz="1800" b="0" i="0" u="none" strike="noStrike" cap="none">
                <a:solidFill>
                  <a:schemeClr val="dk1"/>
                </a:solidFill>
                <a:latin typeface="Impact"/>
                <a:ea typeface="Impact"/>
                <a:cs typeface="Impact"/>
                <a:sym typeface="Impact"/>
              </a:defRPr>
            </a:lvl4pPr>
            <a:lvl5pPr marR="0" lvl="4" algn="l" rtl="0">
              <a:spcBef>
                <a:spcPts val="0"/>
              </a:spcBef>
              <a:spcAft>
                <a:spcPts val="0"/>
              </a:spcAft>
              <a:buSzPts val="1400"/>
              <a:buNone/>
              <a:defRPr sz="1800" b="0" i="0" u="none" strike="noStrike" cap="none">
                <a:solidFill>
                  <a:schemeClr val="dk1"/>
                </a:solidFill>
                <a:latin typeface="Impact"/>
                <a:ea typeface="Impact"/>
                <a:cs typeface="Impact"/>
                <a:sym typeface="Impact"/>
              </a:defRPr>
            </a:lvl5pPr>
            <a:lvl6pPr marR="0" lvl="5" algn="l" rtl="0">
              <a:spcBef>
                <a:spcPts val="0"/>
              </a:spcBef>
              <a:spcAft>
                <a:spcPts val="0"/>
              </a:spcAft>
              <a:buSzPts val="1400"/>
              <a:buNone/>
              <a:defRPr sz="1800" b="0" i="0" u="none" strike="noStrike" cap="none">
                <a:solidFill>
                  <a:schemeClr val="dk1"/>
                </a:solidFill>
                <a:latin typeface="Impact"/>
                <a:ea typeface="Impact"/>
                <a:cs typeface="Impact"/>
                <a:sym typeface="Impact"/>
              </a:defRPr>
            </a:lvl6pPr>
            <a:lvl7pPr marR="0" lvl="6" algn="l" rtl="0">
              <a:spcBef>
                <a:spcPts val="0"/>
              </a:spcBef>
              <a:spcAft>
                <a:spcPts val="0"/>
              </a:spcAft>
              <a:buSzPts val="1400"/>
              <a:buNone/>
              <a:defRPr sz="1800" b="0" i="0" u="none" strike="noStrike" cap="none">
                <a:solidFill>
                  <a:schemeClr val="dk1"/>
                </a:solidFill>
                <a:latin typeface="Impact"/>
                <a:ea typeface="Impact"/>
                <a:cs typeface="Impact"/>
                <a:sym typeface="Impact"/>
              </a:defRPr>
            </a:lvl7pPr>
            <a:lvl8pPr marR="0" lvl="7" algn="l" rtl="0">
              <a:spcBef>
                <a:spcPts val="0"/>
              </a:spcBef>
              <a:spcAft>
                <a:spcPts val="0"/>
              </a:spcAft>
              <a:buSzPts val="1400"/>
              <a:buNone/>
              <a:defRPr sz="1800" b="0" i="0" u="none" strike="noStrike" cap="none">
                <a:solidFill>
                  <a:schemeClr val="dk1"/>
                </a:solidFill>
                <a:latin typeface="Impact"/>
                <a:ea typeface="Impact"/>
                <a:cs typeface="Impact"/>
                <a:sym typeface="Impact"/>
              </a:defRPr>
            </a:lvl8pPr>
            <a:lvl9pPr marR="0" lvl="8" algn="l" rtl="0">
              <a:spcBef>
                <a:spcPts val="0"/>
              </a:spcBef>
              <a:spcAft>
                <a:spcPts val="0"/>
              </a:spcAft>
              <a:buSzPts val="1400"/>
              <a:buNone/>
              <a:defRPr sz="1800" b="0" i="0" u="none" strike="noStrike" cap="none">
                <a:solidFill>
                  <a:schemeClr val="dk1"/>
                </a:solidFill>
                <a:latin typeface="Impact"/>
                <a:ea typeface="Impact"/>
                <a:cs typeface="Impact"/>
                <a:sym typeface="Impact"/>
              </a:defRPr>
            </a:lvl9pPr>
          </a:lstStyle>
          <a:p>
            <a:endParaRPr/>
          </a:p>
        </p:txBody>
      </p:sp>
      <p:sp>
        <p:nvSpPr>
          <p:cNvPr id="15" name="Google Shape;15;p10"/>
          <p:cNvSpPr txBox="1">
            <a:spLocks noGrp="1"/>
          </p:cNvSpPr>
          <p:nvPr>
            <p:ph type="sldNum" idx="12"/>
          </p:nvPr>
        </p:nvSpPr>
        <p:spPr>
          <a:xfrm>
            <a:off x="6287121" y="5757334"/>
            <a:ext cx="907186" cy="498470"/>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3200" b="0" i="0" u="none" strike="noStrike" cap="none">
                <a:solidFill>
                  <a:srgbClr val="5C0607"/>
                </a:solidFill>
                <a:latin typeface="Impact"/>
                <a:ea typeface="Impact"/>
                <a:cs typeface="Impact"/>
                <a:sym typeface="Impact"/>
              </a:defRPr>
            </a:lvl1pPr>
            <a:lvl2pPr marL="0" marR="0" lvl="1" indent="0" algn="ctr" rtl="0">
              <a:spcBef>
                <a:spcPts val="0"/>
              </a:spcBef>
              <a:buNone/>
              <a:defRPr sz="3200" b="0" i="0" u="none" strike="noStrike" cap="none">
                <a:solidFill>
                  <a:srgbClr val="5C0607"/>
                </a:solidFill>
                <a:latin typeface="Impact"/>
                <a:ea typeface="Impact"/>
                <a:cs typeface="Impact"/>
                <a:sym typeface="Impact"/>
              </a:defRPr>
            </a:lvl2pPr>
            <a:lvl3pPr marL="0" marR="0" lvl="2" indent="0" algn="ctr" rtl="0">
              <a:spcBef>
                <a:spcPts val="0"/>
              </a:spcBef>
              <a:buNone/>
              <a:defRPr sz="3200" b="0" i="0" u="none" strike="noStrike" cap="none">
                <a:solidFill>
                  <a:srgbClr val="5C0607"/>
                </a:solidFill>
                <a:latin typeface="Impact"/>
                <a:ea typeface="Impact"/>
                <a:cs typeface="Impact"/>
                <a:sym typeface="Impact"/>
              </a:defRPr>
            </a:lvl3pPr>
            <a:lvl4pPr marL="0" marR="0" lvl="3" indent="0" algn="ctr" rtl="0">
              <a:spcBef>
                <a:spcPts val="0"/>
              </a:spcBef>
              <a:buNone/>
              <a:defRPr sz="3200" b="0" i="0" u="none" strike="noStrike" cap="none">
                <a:solidFill>
                  <a:srgbClr val="5C0607"/>
                </a:solidFill>
                <a:latin typeface="Impact"/>
                <a:ea typeface="Impact"/>
                <a:cs typeface="Impact"/>
                <a:sym typeface="Impact"/>
              </a:defRPr>
            </a:lvl4pPr>
            <a:lvl5pPr marL="0" marR="0" lvl="4" indent="0" algn="ctr" rtl="0">
              <a:spcBef>
                <a:spcPts val="0"/>
              </a:spcBef>
              <a:buNone/>
              <a:defRPr sz="3200" b="0" i="0" u="none" strike="noStrike" cap="none">
                <a:solidFill>
                  <a:srgbClr val="5C0607"/>
                </a:solidFill>
                <a:latin typeface="Impact"/>
                <a:ea typeface="Impact"/>
                <a:cs typeface="Impact"/>
                <a:sym typeface="Impact"/>
              </a:defRPr>
            </a:lvl5pPr>
            <a:lvl6pPr marL="0" marR="0" lvl="5" indent="0" algn="ctr" rtl="0">
              <a:spcBef>
                <a:spcPts val="0"/>
              </a:spcBef>
              <a:buNone/>
              <a:defRPr sz="3200" b="0" i="0" u="none" strike="noStrike" cap="none">
                <a:solidFill>
                  <a:srgbClr val="5C0607"/>
                </a:solidFill>
                <a:latin typeface="Impact"/>
                <a:ea typeface="Impact"/>
                <a:cs typeface="Impact"/>
                <a:sym typeface="Impact"/>
              </a:defRPr>
            </a:lvl6pPr>
            <a:lvl7pPr marL="0" marR="0" lvl="6" indent="0" algn="ctr" rtl="0">
              <a:spcBef>
                <a:spcPts val="0"/>
              </a:spcBef>
              <a:buNone/>
              <a:defRPr sz="3200" b="0" i="0" u="none" strike="noStrike" cap="none">
                <a:solidFill>
                  <a:srgbClr val="5C0607"/>
                </a:solidFill>
                <a:latin typeface="Impact"/>
                <a:ea typeface="Impact"/>
                <a:cs typeface="Impact"/>
                <a:sym typeface="Impact"/>
              </a:defRPr>
            </a:lvl7pPr>
            <a:lvl8pPr marL="0" marR="0" lvl="7" indent="0" algn="ctr" rtl="0">
              <a:spcBef>
                <a:spcPts val="0"/>
              </a:spcBef>
              <a:buNone/>
              <a:defRPr sz="3200" b="0" i="0" u="none" strike="noStrike" cap="none">
                <a:solidFill>
                  <a:srgbClr val="5C0607"/>
                </a:solidFill>
                <a:latin typeface="Impact"/>
                <a:ea typeface="Impact"/>
                <a:cs typeface="Impact"/>
                <a:sym typeface="Impact"/>
              </a:defRPr>
            </a:lvl8pPr>
            <a:lvl9pPr marL="0" marR="0" lvl="8" indent="0" algn="ctr" rtl="0">
              <a:spcBef>
                <a:spcPts val="0"/>
              </a:spcBef>
              <a:buNone/>
              <a:defRPr sz="3200" b="0" i="0" u="none" strike="noStrike" cap="none">
                <a:solidFill>
                  <a:srgbClr val="5C0607"/>
                </a:solidFill>
                <a:latin typeface="Impact"/>
                <a:ea typeface="Impact"/>
                <a:cs typeface="Impact"/>
                <a:sym typeface="Impact"/>
              </a:defRPr>
            </a:lvl9pPr>
          </a:lstStyle>
          <a:p>
            <a:pPr marL="0" lvl="0" indent="0" algn="ct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al-anon.org/world-service-office-events/"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1"/>
          <p:cNvSpPr txBox="1">
            <a:spLocks noGrp="1"/>
          </p:cNvSpPr>
          <p:nvPr>
            <p:ph type="ctrTitle"/>
          </p:nvPr>
        </p:nvSpPr>
        <p:spPr>
          <a:xfrm rot="-180000">
            <a:off x="891201" y="662656"/>
            <a:ext cx="9755187" cy="2766528"/>
          </a:xfrm>
          <a:prstGeom prst="rect">
            <a:avLst/>
          </a:prstGeom>
          <a:noFill/>
          <a:ln>
            <a:noFill/>
          </a:ln>
        </p:spPr>
        <p:txBody>
          <a:bodyPr spcFirstLastPara="1" wrap="square" lIns="91425" tIns="45700" rIns="91425" bIns="45700" anchor="b" anchorCtr="0">
            <a:normAutofit fontScale="90000"/>
          </a:bodyPr>
          <a:lstStyle/>
          <a:p>
            <a:pPr marL="0" lvl="0" indent="0" algn="r" rtl="0">
              <a:lnSpc>
                <a:spcPct val="90000"/>
              </a:lnSpc>
              <a:spcBef>
                <a:spcPts val="0"/>
              </a:spcBef>
              <a:spcAft>
                <a:spcPts val="0"/>
              </a:spcAft>
              <a:buClr>
                <a:schemeClr val="accent1"/>
              </a:buClr>
              <a:buSzPct val="100000"/>
              <a:buFont typeface="Impact"/>
              <a:buNone/>
            </a:pPr>
            <a:r>
              <a:rPr lang="en-US"/>
              <a:t>WINTER ASSEMBLY 2025 DELEGATE’S REPORT</a:t>
            </a:r>
            <a:endParaRPr/>
          </a:p>
        </p:txBody>
      </p:sp>
      <p:sp>
        <p:nvSpPr>
          <p:cNvPr id="149" name="Google Shape;149;p1"/>
          <p:cNvSpPr txBox="1">
            <a:spLocks noGrp="1"/>
          </p:cNvSpPr>
          <p:nvPr>
            <p:ph type="subTitle" idx="1"/>
          </p:nvPr>
        </p:nvSpPr>
        <p:spPr>
          <a:xfrm rot="-180000">
            <a:off x="983062" y="3505209"/>
            <a:ext cx="9755187" cy="550333"/>
          </a:xfrm>
          <a:prstGeom prst="rect">
            <a:avLst/>
          </a:prstGeom>
          <a:noFill/>
          <a:ln>
            <a:noFill/>
          </a:ln>
        </p:spPr>
        <p:txBody>
          <a:bodyPr spcFirstLastPara="1" wrap="square" lIns="91425" tIns="45700" rIns="91425" bIns="45700" anchor="t" anchorCtr="0">
            <a:noAutofit/>
          </a:bodyPr>
          <a:lstStyle/>
          <a:p>
            <a:pPr marL="0" lvl="0" indent="0" algn="r" rtl="0">
              <a:lnSpc>
                <a:spcPct val="120000"/>
              </a:lnSpc>
              <a:spcBef>
                <a:spcPts val="0"/>
              </a:spcBef>
              <a:spcAft>
                <a:spcPts val="0"/>
              </a:spcAft>
              <a:buSzPts val="4480"/>
              <a:buNone/>
            </a:pPr>
            <a:r>
              <a:rPr lang="en-US"/>
              <a:t>CRIPPLE CREEK, CO. THANK YOU TO DISTRICT 16 FOR HOSTING</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2"/>
          <p:cNvSpPr txBox="1">
            <a:spLocks noGrp="1"/>
          </p:cNvSpPr>
          <p:nvPr>
            <p:ph type="title"/>
          </p:nvPr>
        </p:nvSpPr>
        <p:spPr>
          <a:xfrm>
            <a:off x="930600" y="76450"/>
            <a:ext cx="9895800" cy="11520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accent1"/>
              </a:buClr>
              <a:buSzPct val="100000"/>
              <a:buFont typeface="Impact"/>
              <a:buNone/>
            </a:pPr>
            <a:r>
              <a:rPr lang="en-US"/>
              <a:t>ANNOUNCEMENTS SINCE LAST ASSEMBLY</a:t>
            </a:r>
            <a:endParaRPr/>
          </a:p>
        </p:txBody>
      </p:sp>
      <p:sp>
        <p:nvSpPr>
          <p:cNvPr id="155" name="Google Shape;155;p2"/>
          <p:cNvSpPr txBox="1">
            <a:spLocks noGrp="1"/>
          </p:cNvSpPr>
          <p:nvPr>
            <p:ph type="body" idx="1"/>
          </p:nvPr>
        </p:nvSpPr>
        <p:spPr>
          <a:xfrm>
            <a:off x="133950" y="2609850"/>
            <a:ext cx="11489100" cy="2393100"/>
          </a:xfrm>
          <a:prstGeom prst="rect">
            <a:avLst/>
          </a:prstGeom>
          <a:noFill/>
          <a:ln>
            <a:noFill/>
          </a:ln>
        </p:spPr>
        <p:txBody>
          <a:bodyPr spcFirstLastPara="1" wrap="square" lIns="91425" tIns="45700" rIns="91425" bIns="45700" anchor="ctr" anchorCtr="0">
            <a:normAutofit fontScale="25000" lnSpcReduction="20000"/>
          </a:bodyPr>
          <a:lstStyle/>
          <a:p>
            <a:pPr marL="228600" lvl="0" indent="-207962" algn="l" rtl="0">
              <a:lnSpc>
                <a:spcPct val="120000"/>
              </a:lnSpc>
              <a:spcBef>
                <a:spcPts val="0"/>
              </a:spcBef>
              <a:spcAft>
                <a:spcPts val="0"/>
              </a:spcAft>
              <a:buSzPct val="100000"/>
              <a:buFont typeface="Georgia"/>
              <a:buChar char="•"/>
            </a:pPr>
            <a:r>
              <a:rPr lang="en-US" sz="11500" dirty="0">
                <a:latin typeface="Georgia"/>
                <a:ea typeface="Georgia"/>
                <a:cs typeface="Georgia"/>
                <a:sym typeface="Georgia"/>
              </a:rPr>
              <a:t>75</a:t>
            </a:r>
            <a:r>
              <a:rPr lang="en-US" sz="11500" baseline="30000" dirty="0">
                <a:latin typeface="Georgia"/>
                <a:ea typeface="Georgia"/>
                <a:cs typeface="Georgia"/>
                <a:sym typeface="Georgia"/>
              </a:rPr>
              <a:t>TH</a:t>
            </a:r>
            <a:r>
              <a:rPr lang="en-US" sz="11500" dirty="0">
                <a:latin typeface="Georgia"/>
                <a:ea typeface="Georgia"/>
                <a:cs typeface="Georgia"/>
                <a:sym typeface="Georgia"/>
              </a:rPr>
              <a:t> Anniversary event scheduled and tickets for purchase</a:t>
            </a:r>
            <a:endParaRPr sz="11500" dirty="0">
              <a:latin typeface="Georgia"/>
              <a:ea typeface="Georgia"/>
              <a:cs typeface="Georgia"/>
              <a:sym typeface="Georgia"/>
            </a:endParaRPr>
          </a:p>
          <a:p>
            <a:pPr marL="685800" lvl="1" indent="-228282" algn="l" rtl="0">
              <a:lnSpc>
                <a:spcPct val="120000"/>
              </a:lnSpc>
              <a:spcBef>
                <a:spcPts val="0"/>
              </a:spcBef>
              <a:spcAft>
                <a:spcPts val="0"/>
              </a:spcAft>
              <a:buSzPct val="100000"/>
              <a:buFont typeface="Georgia"/>
              <a:buChar char="•"/>
            </a:pPr>
            <a:r>
              <a:rPr lang="en-US" sz="11500" u="sng" dirty="0">
                <a:solidFill>
                  <a:schemeClr val="hlink"/>
                </a:solidFill>
                <a:latin typeface="Georgia"/>
                <a:ea typeface="Georgia"/>
                <a:cs typeface="Georgia"/>
                <a:sym typeface="Georgia"/>
                <a:hlinkClick r:id="rId3"/>
              </a:rPr>
              <a:t>https://al-anon.org/world-service-office-events/</a:t>
            </a:r>
            <a:endParaRPr sz="11500" dirty="0">
              <a:latin typeface="Georgia"/>
              <a:ea typeface="Georgia"/>
              <a:cs typeface="Georgia"/>
              <a:sym typeface="Georgia"/>
            </a:endParaRPr>
          </a:p>
          <a:p>
            <a:pPr marL="685800" lvl="1" indent="-228282" algn="l" rtl="0">
              <a:lnSpc>
                <a:spcPct val="120000"/>
              </a:lnSpc>
              <a:spcBef>
                <a:spcPts val="0"/>
              </a:spcBef>
              <a:spcAft>
                <a:spcPts val="0"/>
              </a:spcAft>
              <a:buSzPct val="100000"/>
              <a:buFont typeface="Georgia"/>
              <a:buChar char="•"/>
            </a:pPr>
            <a:r>
              <a:rPr lang="en-US" sz="11500" dirty="0">
                <a:latin typeface="Georgia"/>
                <a:ea typeface="Georgia"/>
                <a:cs typeface="Georgia"/>
                <a:sym typeface="Georgia"/>
              </a:rPr>
              <a:t>Tickets at $75 per person and GOING FAST!!</a:t>
            </a:r>
            <a:endParaRPr sz="11500" dirty="0">
              <a:latin typeface="Georgia"/>
              <a:ea typeface="Georgia"/>
              <a:cs typeface="Georgia"/>
              <a:sym typeface="Georgia"/>
            </a:endParaRPr>
          </a:p>
          <a:p>
            <a:pPr marL="685800" lvl="0" indent="0" algn="l" rtl="0">
              <a:lnSpc>
                <a:spcPct val="120000"/>
              </a:lnSpc>
              <a:spcBef>
                <a:spcPts val="0"/>
              </a:spcBef>
              <a:spcAft>
                <a:spcPts val="0"/>
              </a:spcAft>
              <a:buNone/>
            </a:pPr>
            <a:endParaRPr sz="11500" dirty="0">
              <a:latin typeface="Georgia"/>
              <a:ea typeface="Georgia"/>
              <a:cs typeface="Georgia"/>
              <a:sym typeface="Georgia"/>
            </a:endParaRPr>
          </a:p>
          <a:p>
            <a:pPr marL="228600" lvl="0" indent="-207962" algn="l" rtl="0">
              <a:lnSpc>
                <a:spcPct val="120000"/>
              </a:lnSpc>
              <a:spcBef>
                <a:spcPts val="1000"/>
              </a:spcBef>
              <a:spcAft>
                <a:spcPts val="0"/>
              </a:spcAft>
              <a:buSzPct val="100000"/>
              <a:buFont typeface="Georgia"/>
              <a:buChar char="•"/>
            </a:pPr>
            <a:r>
              <a:rPr lang="en-US" sz="11500" dirty="0">
                <a:latin typeface="Georgia"/>
                <a:ea typeface="Georgia"/>
                <a:cs typeface="Georgia"/>
                <a:sym typeface="Georgia"/>
              </a:rPr>
              <a:t>SWRDM 2026: </a:t>
            </a:r>
            <a:r>
              <a:rPr lang="en-US" sz="11500" strike="sngStrike" dirty="0">
                <a:latin typeface="Georgia"/>
                <a:ea typeface="Georgia"/>
                <a:cs typeface="Georgia"/>
                <a:sym typeface="Georgia"/>
              </a:rPr>
              <a:t>Oceanfront Outrigger </a:t>
            </a:r>
            <a:r>
              <a:rPr lang="en-US" sz="11500" strike="sngStrike" dirty="0" err="1">
                <a:latin typeface="Georgia"/>
                <a:ea typeface="Georgia"/>
                <a:cs typeface="Georgia"/>
                <a:sym typeface="Georgia"/>
              </a:rPr>
              <a:t>Kaua’i</a:t>
            </a:r>
            <a:r>
              <a:rPr lang="en-US" sz="11500" strike="sngStrike" dirty="0">
                <a:latin typeface="Georgia"/>
                <a:ea typeface="Georgia"/>
                <a:cs typeface="Georgia"/>
                <a:sym typeface="Georgia"/>
              </a:rPr>
              <a:t> Beach Resort &amp; Spa on, </a:t>
            </a:r>
            <a:r>
              <a:rPr lang="en-US" sz="11500" strike="sngStrike" dirty="0" err="1">
                <a:latin typeface="Georgia"/>
                <a:ea typeface="Georgia"/>
                <a:cs typeface="Georgia"/>
                <a:sym typeface="Georgia"/>
              </a:rPr>
              <a:t>Kaua’i</a:t>
            </a:r>
            <a:r>
              <a:rPr lang="en-US" sz="11500" strike="sngStrike" dirty="0">
                <a:latin typeface="Georgia"/>
                <a:ea typeface="Georgia"/>
                <a:cs typeface="Georgia"/>
                <a:sym typeface="Georgia"/>
              </a:rPr>
              <a:t>, HI, March 13 - 15, 2026. </a:t>
            </a:r>
            <a:r>
              <a:rPr lang="en-US" sz="11500" dirty="0">
                <a:latin typeface="Georgia"/>
                <a:ea typeface="Georgia"/>
                <a:cs typeface="Georgia"/>
                <a:sym typeface="Georgia"/>
              </a:rPr>
              <a:t>Location in flux, TBA</a:t>
            </a:r>
            <a:endParaRPr sz="11500" strike="sngStrike" dirty="0">
              <a:latin typeface="Georgia"/>
              <a:ea typeface="Georgia"/>
              <a:cs typeface="Georgia"/>
              <a:sym typeface="Georgia"/>
            </a:endParaRPr>
          </a:p>
          <a:p>
            <a:pPr marL="228600" lvl="0" indent="0" algn="l" rtl="0">
              <a:lnSpc>
                <a:spcPct val="120000"/>
              </a:lnSpc>
              <a:spcBef>
                <a:spcPts val="1000"/>
              </a:spcBef>
              <a:spcAft>
                <a:spcPts val="0"/>
              </a:spcAft>
              <a:buNone/>
            </a:pPr>
            <a:endParaRPr sz="11500" dirty="0">
              <a:latin typeface="Georgia"/>
              <a:ea typeface="Georgia"/>
              <a:cs typeface="Georgia"/>
              <a:sym typeface="Georgia"/>
            </a:endParaRPr>
          </a:p>
          <a:p>
            <a:pPr marL="228600" lvl="0" indent="0" algn="l" rtl="0">
              <a:lnSpc>
                <a:spcPct val="120000"/>
              </a:lnSpc>
              <a:spcBef>
                <a:spcPts val="1000"/>
              </a:spcBef>
              <a:spcAft>
                <a:spcPts val="0"/>
              </a:spcAft>
              <a:buNone/>
            </a:pPr>
            <a:endParaRPr dirty="0"/>
          </a:p>
          <a:p>
            <a:pPr marL="228600" lvl="0" indent="-25400" algn="l" rtl="0">
              <a:lnSpc>
                <a:spcPct val="120000"/>
              </a:lnSpc>
              <a:spcBef>
                <a:spcPts val="1000"/>
              </a:spcBef>
              <a:spcAft>
                <a:spcPts val="0"/>
              </a:spcAft>
              <a:buSzPct val="160000"/>
              <a:buNone/>
            </a:pP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g3a696ee7a2b_0_0"/>
          <p:cNvSpPr txBox="1">
            <a:spLocks noGrp="1"/>
          </p:cNvSpPr>
          <p:nvPr>
            <p:ph type="title"/>
          </p:nvPr>
        </p:nvSpPr>
        <p:spPr>
          <a:xfrm>
            <a:off x="930600" y="76450"/>
            <a:ext cx="9895800" cy="11520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accent1"/>
              </a:buClr>
              <a:buSzPct val="100000"/>
              <a:buFont typeface="Impact"/>
              <a:buNone/>
            </a:pPr>
            <a:r>
              <a:rPr lang="en-US"/>
              <a:t>ANNOUNCEMENTS SINCE LAST ASSEMBLY</a:t>
            </a:r>
            <a:endParaRPr/>
          </a:p>
        </p:txBody>
      </p:sp>
      <p:sp>
        <p:nvSpPr>
          <p:cNvPr id="161" name="Google Shape;161;g3a696ee7a2b_0_0"/>
          <p:cNvSpPr txBox="1">
            <a:spLocks noGrp="1"/>
          </p:cNvSpPr>
          <p:nvPr>
            <p:ph type="body" idx="1"/>
          </p:nvPr>
        </p:nvSpPr>
        <p:spPr>
          <a:xfrm>
            <a:off x="133950" y="1897975"/>
            <a:ext cx="11489100" cy="2393100"/>
          </a:xfrm>
          <a:prstGeom prst="rect">
            <a:avLst/>
          </a:prstGeom>
          <a:noFill/>
          <a:ln>
            <a:noFill/>
          </a:ln>
        </p:spPr>
        <p:txBody>
          <a:bodyPr spcFirstLastPara="1" wrap="square" lIns="91425" tIns="45700" rIns="91425" bIns="45700" anchor="ctr" anchorCtr="0">
            <a:normAutofit fontScale="25000" lnSpcReduction="20000"/>
          </a:bodyPr>
          <a:lstStyle/>
          <a:p>
            <a:pPr marL="0" lvl="0" indent="0" algn="l" rtl="0">
              <a:lnSpc>
                <a:spcPct val="120000"/>
              </a:lnSpc>
              <a:spcBef>
                <a:spcPts val="1000"/>
              </a:spcBef>
              <a:spcAft>
                <a:spcPts val="0"/>
              </a:spcAft>
              <a:buNone/>
            </a:pPr>
            <a:endParaRPr sz="11500">
              <a:latin typeface="Georgia"/>
              <a:ea typeface="Georgia"/>
              <a:cs typeface="Georgia"/>
              <a:sym typeface="Georgia"/>
            </a:endParaRPr>
          </a:p>
          <a:p>
            <a:pPr marL="228600" lvl="0" indent="-207962" algn="l" rtl="0">
              <a:lnSpc>
                <a:spcPct val="120000"/>
              </a:lnSpc>
              <a:spcBef>
                <a:spcPts val="1000"/>
              </a:spcBef>
              <a:spcAft>
                <a:spcPts val="0"/>
              </a:spcAft>
              <a:buSzPct val="100000"/>
              <a:buFont typeface="Georgia"/>
              <a:buChar char="•"/>
            </a:pPr>
            <a:r>
              <a:rPr lang="en-US" sz="11500">
                <a:latin typeface="Georgia"/>
                <a:ea typeface="Georgia"/>
                <a:cs typeface="Georgia"/>
                <a:sym typeface="Georgia"/>
              </a:rPr>
              <a:t>Colorado’s trustee application has been submitted and the process is now confidential and I will not have any updates on what is happening until after the 2026 WSC</a:t>
            </a:r>
            <a:endParaRPr sz="11500">
              <a:latin typeface="Georgia"/>
              <a:ea typeface="Georgia"/>
              <a:cs typeface="Georgia"/>
              <a:sym typeface="Georgia"/>
            </a:endParaRPr>
          </a:p>
          <a:p>
            <a:pPr marL="228600" lvl="0" indent="0" algn="l" rtl="0">
              <a:lnSpc>
                <a:spcPct val="120000"/>
              </a:lnSpc>
              <a:spcBef>
                <a:spcPts val="1000"/>
              </a:spcBef>
              <a:spcAft>
                <a:spcPts val="0"/>
              </a:spcAft>
              <a:buNone/>
            </a:pPr>
            <a:endParaRPr sz="11500">
              <a:latin typeface="Georgia"/>
              <a:ea typeface="Georgia"/>
              <a:cs typeface="Georgia"/>
              <a:sym typeface="Georgia"/>
            </a:endParaRPr>
          </a:p>
          <a:p>
            <a:pPr marL="228600" lvl="0" indent="-207962" algn="l" rtl="0">
              <a:lnSpc>
                <a:spcPct val="120000"/>
              </a:lnSpc>
              <a:spcBef>
                <a:spcPts val="1000"/>
              </a:spcBef>
              <a:spcAft>
                <a:spcPts val="0"/>
              </a:spcAft>
              <a:buSzPct val="100000"/>
              <a:buFont typeface="Georgia"/>
              <a:buChar char="•"/>
            </a:pPr>
            <a:r>
              <a:rPr lang="en-US" sz="11500">
                <a:latin typeface="Georgia"/>
                <a:ea typeface="Georgia"/>
                <a:cs typeface="Georgia"/>
                <a:sym typeface="Georgia"/>
              </a:rPr>
              <a:t>WSO Ebook launch was deemed a success and they plan to release a digital version of each book per month until all are digital.</a:t>
            </a:r>
            <a:endParaRPr sz="11500">
              <a:latin typeface="Georgia"/>
              <a:ea typeface="Georgia"/>
              <a:cs typeface="Georgia"/>
              <a:sym typeface="Georgia"/>
            </a:endParaRPr>
          </a:p>
          <a:p>
            <a:pPr marL="228600" lvl="0" indent="0" algn="l" rtl="0">
              <a:lnSpc>
                <a:spcPct val="120000"/>
              </a:lnSpc>
              <a:spcBef>
                <a:spcPts val="1000"/>
              </a:spcBef>
              <a:spcAft>
                <a:spcPts val="0"/>
              </a:spcAft>
              <a:buNone/>
            </a:pPr>
            <a:endParaRPr/>
          </a:p>
          <a:p>
            <a:pPr marL="228600" lvl="0" indent="-25400" algn="l" rtl="0">
              <a:lnSpc>
                <a:spcPct val="120000"/>
              </a:lnSpc>
              <a:spcBef>
                <a:spcPts val="1000"/>
              </a:spcBef>
              <a:spcAft>
                <a:spcPts val="0"/>
              </a:spcAft>
              <a:buSzPct val="160000"/>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3"/>
          <p:cNvSpPr txBox="1">
            <a:spLocks noGrp="1"/>
          </p:cNvSpPr>
          <p:nvPr>
            <p:ph type="title"/>
          </p:nvPr>
        </p:nvSpPr>
        <p:spPr>
          <a:xfrm>
            <a:off x="685802" y="685800"/>
            <a:ext cx="10394706" cy="1151965"/>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1"/>
              </a:buClr>
              <a:buSzPts val="5400"/>
              <a:buFont typeface="Impact"/>
              <a:buNone/>
            </a:pPr>
            <a:r>
              <a:rPr lang="en-US"/>
              <a:t>THREE BIG CONVERSATIONS</a:t>
            </a:r>
            <a:endParaRPr/>
          </a:p>
        </p:txBody>
      </p:sp>
      <p:sp>
        <p:nvSpPr>
          <p:cNvPr id="167" name="Google Shape;167;p3"/>
          <p:cNvSpPr txBox="1">
            <a:spLocks noGrp="1"/>
          </p:cNvSpPr>
          <p:nvPr>
            <p:ph type="body" idx="1"/>
          </p:nvPr>
        </p:nvSpPr>
        <p:spPr>
          <a:xfrm>
            <a:off x="411482" y="4267099"/>
            <a:ext cx="3310128" cy="576262"/>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SzPts val="8640"/>
              <a:buNone/>
            </a:pPr>
            <a:r>
              <a:rPr lang="en-US" sz="5400"/>
              <a:t>GROUP NAMING POLICY</a:t>
            </a:r>
            <a:endParaRPr/>
          </a:p>
        </p:txBody>
      </p:sp>
      <p:sp>
        <p:nvSpPr>
          <p:cNvPr id="168" name="Google Shape;168;p3"/>
          <p:cNvSpPr txBox="1">
            <a:spLocks noGrp="1"/>
          </p:cNvSpPr>
          <p:nvPr>
            <p:ph type="body" idx="3"/>
          </p:nvPr>
        </p:nvSpPr>
        <p:spPr>
          <a:xfrm>
            <a:off x="4228091" y="4184803"/>
            <a:ext cx="3310128" cy="576262"/>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SzPts val="8640"/>
              <a:buNone/>
            </a:pPr>
            <a:r>
              <a:rPr lang="en-US" sz="5400"/>
              <a:t>SINGLE TRUSTEE PROCESS</a:t>
            </a:r>
            <a:endParaRPr/>
          </a:p>
        </p:txBody>
      </p:sp>
      <p:sp>
        <p:nvSpPr>
          <p:cNvPr id="169" name="Google Shape;169;p3"/>
          <p:cNvSpPr txBox="1">
            <a:spLocks noGrp="1"/>
          </p:cNvSpPr>
          <p:nvPr>
            <p:ph type="body" idx="5"/>
          </p:nvPr>
        </p:nvSpPr>
        <p:spPr>
          <a:xfrm>
            <a:off x="7852676" y="3140869"/>
            <a:ext cx="3310128" cy="576262"/>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SzPts val="8640"/>
              <a:buNone/>
            </a:pPr>
            <a:r>
              <a:rPr lang="en-US" sz="5400"/>
              <a:t>E-AL-ATEEN</a:t>
            </a:r>
            <a:endParaRPr sz="5400"/>
          </a:p>
        </p:txBody>
      </p:sp>
      <p:sp>
        <p:nvSpPr>
          <p:cNvPr id="2" name="TextBox 1">
            <a:extLst>
              <a:ext uri="{FF2B5EF4-FFF2-40B4-BE49-F238E27FC236}">
                <a16:creationId xmlns:a16="http://schemas.microsoft.com/office/drawing/2014/main" id="{F480DD34-1FA8-939B-15C4-965A89CED517}"/>
              </a:ext>
            </a:extLst>
          </p:cNvPr>
          <p:cNvSpPr txBox="1"/>
          <p:nvPr/>
        </p:nvSpPr>
        <p:spPr>
          <a:xfrm>
            <a:off x="411482" y="5658201"/>
            <a:ext cx="10911122" cy="707886"/>
          </a:xfrm>
          <a:prstGeom prst="rect">
            <a:avLst/>
          </a:prstGeom>
          <a:noFill/>
        </p:spPr>
        <p:txBody>
          <a:bodyPr wrap="square" rtlCol="0">
            <a:spAutoFit/>
          </a:bodyPr>
          <a:lstStyle/>
          <a:p>
            <a:r>
              <a:rPr lang="en-US" sz="2000" dirty="0">
                <a:solidFill>
                  <a:schemeClr val="bg1"/>
                </a:solidFill>
              </a:rPr>
              <a:t>Thank you to everyone that has invited me to their groups and/or Districts to have these conversations. You are all an inspirations every day!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4"/>
          <p:cNvSpPr txBox="1">
            <a:spLocks noGrp="1"/>
          </p:cNvSpPr>
          <p:nvPr>
            <p:ph type="title"/>
          </p:nvPr>
        </p:nvSpPr>
        <p:spPr>
          <a:xfrm>
            <a:off x="2360675" y="201168"/>
            <a:ext cx="7002634" cy="6858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accent1"/>
              </a:buClr>
              <a:buSzPts val="5400"/>
              <a:buFont typeface="Impact"/>
              <a:buNone/>
            </a:pPr>
            <a:r>
              <a:rPr lang="en-US" sz="5400"/>
              <a:t>GROUP NAMING POLICY</a:t>
            </a:r>
            <a:endParaRPr/>
          </a:p>
        </p:txBody>
      </p:sp>
      <p:sp>
        <p:nvSpPr>
          <p:cNvPr id="176" name="Google Shape;176;p4"/>
          <p:cNvSpPr txBox="1">
            <a:spLocks noGrp="1"/>
          </p:cNvSpPr>
          <p:nvPr>
            <p:ph type="body" idx="2"/>
          </p:nvPr>
        </p:nvSpPr>
        <p:spPr>
          <a:xfrm>
            <a:off x="0" y="886968"/>
            <a:ext cx="11723985" cy="2665533"/>
          </a:xfrm>
          <a:prstGeom prst="rect">
            <a:avLst/>
          </a:prstGeom>
          <a:noFill/>
          <a:ln>
            <a:noFill/>
          </a:ln>
        </p:spPr>
        <p:txBody>
          <a:bodyPr spcFirstLastPara="1" wrap="square" lIns="91425" tIns="45700" rIns="91425" bIns="45700" anchor="t" anchorCtr="0">
            <a:noAutofit/>
          </a:bodyPr>
          <a:lstStyle/>
          <a:p>
            <a:pPr marL="0" lvl="0" indent="0" algn="ctr" rtl="0">
              <a:lnSpc>
                <a:spcPct val="120000"/>
              </a:lnSpc>
              <a:spcBef>
                <a:spcPts val="0"/>
              </a:spcBef>
              <a:spcAft>
                <a:spcPts val="0"/>
              </a:spcAft>
              <a:buSzPts val="4480"/>
              <a:buNone/>
            </a:pPr>
            <a:r>
              <a:rPr lang="en-US" sz="2800">
                <a:latin typeface="Playfair Display"/>
                <a:ea typeface="Playfair Display"/>
                <a:cs typeface="Playfair Display"/>
                <a:sym typeface="Playfair Display"/>
              </a:rPr>
              <a:t>Key Points To Remember:</a:t>
            </a:r>
            <a:endParaRPr>
              <a:latin typeface="Playfair Display"/>
              <a:ea typeface="Playfair Display"/>
              <a:cs typeface="Playfair Display"/>
              <a:sym typeface="Playfair Display"/>
            </a:endParaRPr>
          </a:p>
          <a:p>
            <a:pPr marL="285750" lvl="0" indent="-284480" algn="ctr" rtl="0">
              <a:lnSpc>
                <a:spcPct val="120000"/>
              </a:lnSpc>
              <a:spcBef>
                <a:spcPts val="1000"/>
              </a:spcBef>
              <a:spcAft>
                <a:spcPts val="0"/>
              </a:spcAft>
              <a:buSzPts val="4480"/>
              <a:buFont typeface="Playfair Display"/>
              <a:buChar char="-"/>
            </a:pPr>
            <a:r>
              <a:rPr lang="en-US" sz="2800">
                <a:latin typeface="Playfair Display"/>
                <a:ea typeface="Playfair Display"/>
                <a:cs typeface="Playfair Display"/>
                <a:sym typeface="Playfair Display"/>
              </a:rPr>
              <a:t>The new policy is in place, it is the implementation that is on pause</a:t>
            </a:r>
            <a:endParaRPr>
              <a:latin typeface="Playfair Display"/>
              <a:ea typeface="Playfair Display"/>
              <a:cs typeface="Playfair Display"/>
              <a:sym typeface="Playfair Display"/>
            </a:endParaRPr>
          </a:p>
          <a:p>
            <a:pPr marL="285750" lvl="0" indent="-284480" algn="ctr" rtl="0">
              <a:lnSpc>
                <a:spcPct val="120000"/>
              </a:lnSpc>
              <a:spcBef>
                <a:spcPts val="1000"/>
              </a:spcBef>
              <a:spcAft>
                <a:spcPts val="0"/>
              </a:spcAft>
              <a:buSzPts val="4480"/>
              <a:buFont typeface="Playfair Display"/>
              <a:buChar char="-"/>
            </a:pPr>
            <a:r>
              <a:rPr lang="en-US" sz="2800">
                <a:latin typeface="Playfair Display"/>
                <a:ea typeface="Playfair Display"/>
                <a:cs typeface="Playfair Display"/>
                <a:sym typeface="Playfair Display"/>
              </a:rPr>
              <a:t>Existing groups are not / will not be asked to change their names</a:t>
            </a:r>
            <a:endParaRPr>
              <a:latin typeface="Playfair Display"/>
              <a:ea typeface="Playfair Display"/>
              <a:cs typeface="Playfair Display"/>
              <a:sym typeface="Playfair Display"/>
            </a:endParaRPr>
          </a:p>
          <a:p>
            <a:pPr marL="285750" lvl="0" indent="-284480" algn="ctr" rtl="0">
              <a:lnSpc>
                <a:spcPct val="120000"/>
              </a:lnSpc>
              <a:spcBef>
                <a:spcPts val="1000"/>
              </a:spcBef>
              <a:spcAft>
                <a:spcPts val="0"/>
              </a:spcAft>
              <a:buSzPts val="4480"/>
              <a:buFont typeface="Playfair Display"/>
              <a:buChar char="-"/>
            </a:pPr>
            <a:r>
              <a:rPr lang="en-US" sz="2800">
                <a:latin typeface="Playfair Display"/>
                <a:ea typeface="Playfair Display"/>
                <a:cs typeface="Playfair Display"/>
                <a:sym typeface="Playfair Display"/>
              </a:rPr>
              <a:t>Even with the new implementation, groups can be focused on a certain group of people but that focus would just not be in the name so there’s no confusion over who is allowed.</a:t>
            </a:r>
            <a:endParaRPr>
              <a:latin typeface="Playfair Display"/>
              <a:ea typeface="Playfair Display"/>
              <a:cs typeface="Playfair Display"/>
              <a:sym typeface="Playfair Display"/>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5"/>
          <p:cNvSpPr txBox="1">
            <a:spLocks noGrp="1"/>
          </p:cNvSpPr>
          <p:nvPr>
            <p:ph type="title"/>
          </p:nvPr>
        </p:nvSpPr>
        <p:spPr>
          <a:xfrm>
            <a:off x="489053" y="293673"/>
            <a:ext cx="10358400" cy="6858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accent1"/>
              </a:buClr>
              <a:buSzPts val="6000"/>
              <a:buFont typeface="Impact"/>
              <a:buNone/>
            </a:pPr>
            <a:r>
              <a:rPr lang="en-US" sz="5400"/>
              <a:t>GROUP NAMING POLICY</a:t>
            </a:r>
            <a:endParaRPr sz="3000"/>
          </a:p>
        </p:txBody>
      </p:sp>
      <p:sp>
        <p:nvSpPr>
          <p:cNvPr id="182" name="Google Shape;182;p5"/>
          <p:cNvSpPr txBox="1">
            <a:spLocks noGrp="1"/>
          </p:cNvSpPr>
          <p:nvPr>
            <p:ph type="body" idx="1"/>
          </p:nvPr>
        </p:nvSpPr>
        <p:spPr>
          <a:xfrm>
            <a:off x="0" y="979475"/>
            <a:ext cx="11644500" cy="4487700"/>
          </a:xfrm>
          <a:prstGeom prst="rect">
            <a:avLst/>
          </a:prstGeom>
          <a:noFill/>
          <a:ln>
            <a:noFill/>
          </a:ln>
        </p:spPr>
        <p:txBody>
          <a:bodyPr spcFirstLastPara="1" wrap="square" lIns="91425" tIns="45700" rIns="91425" bIns="45700" anchor="ctr" anchorCtr="0">
            <a:noAutofit/>
          </a:bodyPr>
          <a:lstStyle/>
          <a:p>
            <a:pPr marL="228600" lvl="0" indent="-180848" algn="l" rtl="0">
              <a:lnSpc>
                <a:spcPct val="150000"/>
              </a:lnSpc>
              <a:spcBef>
                <a:spcPts val="0"/>
              </a:spcBef>
              <a:spcAft>
                <a:spcPts val="0"/>
              </a:spcAft>
              <a:buSzPts val="2800"/>
              <a:buFont typeface="Georgia"/>
              <a:buChar char="•"/>
            </a:pPr>
            <a:r>
              <a:rPr lang="en-US" sz="2800">
                <a:latin typeface="Georgia"/>
                <a:ea typeface="Georgia"/>
                <a:cs typeface="Georgia"/>
                <a:sym typeface="Georgia"/>
              </a:rPr>
              <a:t>Conversation Thus Far:</a:t>
            </a:r>
            <a:endParaRPr sz="2800">
              <a:latin typeface="Georgia"/>
              <a:ea typeface="Georgia"/>
              <a:cs typeface="Georgia"/>
              <a:sym typeface="Georgia"/>
            </a:endParaRPr>
          </a:p>
          <a:p>
            <a:pPr marL="685800" lvl="1" indent="-180847" algn="l" rtl="0">
              <a:lnSpc>
                <a:spcPct val="150000"/>
              </a:lnSpc>
              <a:spcBef>
                <a:spcPts val="500"/>
              </a:spcBef>
              <a:spcAft>
                <a:spcPts val="0"/>
              </a:spcAft>
              <a:buSzPts val="2800"/>
              <a:buFont typeface="Georgia"/>
              <a:buChar char="•"/>
            </a:pPr>
            <a:r>
              <a:rPr lang="en-US" sz="2800">
                <a:latin typeface="Georgia"/>
                <a:ea typeface="Georgia"/>
                <a:cs typeface="Georgia"/>
                <a:sym typeface="Georgia"/>
              </a:rPr>
              <a:t>Those that agree with the implementation have said such things as “It can be more inclusive”, “Do names matter, as much as having a healthy meeting?”, “The website allows focus so it isn’t going away”, “The names can imply that groups do not have to welcome everyone.”</a:t>
            </a:r>
            <a:endParaRPr sz="2800">
              <a:latin typeface="Georgia"/>
              <a:ea typeface="Georgia"/>
              <a:cs typeface="Georgia"/>
              <a:sym typeface="Georgia"/>
            </a:endParaRPr>
          </a:p>
          <a:p>
            <a:pPr marL="0" lvl="0" indent="0" algn="l" rtl="0">
              <a:lnSpc>
                <a:spcPct val="100000"/>
              </a:lnSpc>
              <a:spcBef>
                <a:spcPts val="500"/>
              </a:spcBef>
              <a:spcAft>
                <a:spcPts val="0"/>
              </a:spcAft>
              <a:buNone/>
            </a:pPr>
            <a:endParaRPr sz="2800">
              <a:latin typeface="Georgia"/>
              <a:ea typeface="Georgia"/>
              <a:cs typeface="Georgia"/>
              <a:sym typeface="Georgi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g3a696ee7a2b_0_5"/>
          <p:cNvSpPr txBox="1">
            <a:spLocks noGrp="1"/>
          </p:cNvSpPr>
          <p:nvPr>
            <p:ph type="title"/>
          </p:nvPr>
        </p:nvSpPr>
        <p:spPr>
          <a:xfrm>
            <a:off x="489053" y="293673"/>
            <a:ext cx="10358400" cy="6858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accent1"/>
              </a:buClr>
              <a:buSzPts val="6000"/>
              <a:buFont typeface="Impact"/>
              <a:buNone/>
            </a:pPr>
            <a:r>
              <a:rPr lang="en-US" sz="5400"/>
              <a:t>GROUP NAMING POLICY</a:t>
            </a:r>
            <a:endParaRPr sz="3000"/>
          </a:p>
        </p:txBody>
      </p:sp>
      <p:sp>
        <p:nvSpPr>
          <p:cNvPr id="188" name="Google Shape;188;g3a696ee7a2b_0_5"/>
          <p:cNvSpPr txBox="1">
            <a:spLocks noGrp="1"/>
          </p:cNvSpPr>
          <p:nvPr>
            <p:ph type="body" idx="1"/>
          </p:nvPr>
        </p:nvSpPr>
        <p:spPr>
          <a:xfrm>
            <a:off x="0" y="979475"/>
            <a:ext cx="11644500" cy="4487700"/>
          </a:xfrm>
          <a:prstGeom prst="rect">
            <a:avLst/>
          </a:prstGeom>
          <a:noFill/>
          <a:ln>
            <a:noFill/>
          </a:ln>
        </p:spPr>
        <p:txBody>
          <a:bodyPr spcFirstLastPara="1" wrap="square" lIns="91425" tIns="45700" rIns="91425" bIns="45700" anchor="ctr" anchorCtr="0">
            <a:noAutofit/>
          </a:bodyPr>
          <a:lstStyle/>
          <a:p>
            <a:pPr marL="228600" lvl="0" indent="-180848" algn="l" rtl="0">
              <a:lnSpc>
                <a:spcPct val="150000"/>
              </a:lnSpc>
              <a:spcBef>
                <a:spcPts val="0"/>
              </a:spcBef>
              <a:spcAft>
                <a:spcPts val="0"/>
              </a:spcAft>
              <a:buSzPts val="2800"/>
              <a:buFont typeface="Georgia"/>
              <a:buChar char="•"/>
            </a:pPr>
            <a:r>
              <a:rPr lang="en-US" sz="2800">
                <a:latin typeface="Georgia"/>
                <a:ea typeface="Georgia"/>
                <a:cs typeface="Georgia"/>
                <a:sym typeface="Georgia"/>
              </a:rPr>
              <a:t>Conversation Thus Far:</a:t>
            </a:r>
            <a:endParaRPr sz="2800">
              <a:latin typeface="Georgia"/>
              <a:ea typeface="Georgia"/>
              <a:cs typeface="Georgia"/>
              <a:sym typeface="Georgia"/>
            </a:endParaRPr>
          </a:p>
          <a:p>
            <a:pPr marL="685800" lvl="1" indent="-180848" algn="l" rtl="0">
              <a:lnSpc>
                <a:spcPct val="150000"/>
              </a:lnSpc>
              <a:spcBef>
                <a:spcPts val="500"/>
              </a:spcBef>
              <a:spcAft>
                <a:spcPts val="0"/>
              </a:spcAft>
              <a:buSzPts val="2800"/>
              <a:buFont typeface="Georgia"/>
              <a:buChar char="•"/>
            </a:pPr>
            <a:r>
              <a:rPr lang="en-US" sz="2800">
                <a:latin typeface="Georgia"/>
                <a:ea typeface="Georgia"/>
                <a:cs typeface="Georgia"/>
                <a:sym typeface="Georgia"/>
              </a:rPr>
              <a:t>Those that disagree with the implementation have said such things as “Group names can create a safe environment”, “This is a problem with education about traditions and policies, not a problem with names”, “We’ll create a hierarchy of groups with identifiers and ones without them”, “This is not the appropriate time in our society to divide the fellowship over names.”</a:t>
            </a:r>
            <a:endParaRPr sz="2800">
              <a:latin typeface="Georgia"/>
              <a:ea typeface="Georgia"/>
              <a:cs typeface="Georgia"/>
              <a:sym typeface="Georgi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6"/>
          <p:cNvSpPr txBox="1">
            <a:spLocks noGrp="1"/>
          </p:cNvSpPr>
          <p:nvPr>
            <p:ph type="title"/>
          </p:nvPr>
        </p:nvSpPr>
        <p:spPr>
          <a:xfrm>
            <a:off x="2360674" y="201168"/>
            <a:ext cx="7249669" cy="6858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accent1"/>
              </a:buClr>
              <a:buSzPts val="5400"/>
              <a:buFont typeface="Impact"/>
              <a:buNone/>
            </a:pPr>
            <a:r>
              <a:rPr lang="en-US" sz="5400"/>
              <a:t>SINGLE TRUSTEE PROCESS</a:t>
            </a:r>
            <a:endParaRPr/>
          </a:p>
        </p:txBody>
      </p:sp>
      <p:sp>
        <p:nvSpPr>
          <p:cNvPr id="194" name="Google Shape;194;p6"/>
          <p:cNvSpPr txBox="1">
            <a:spLocks noGrp="1"/>
          </p:cNvSpPr>
          <p:nvPr>
            <p:ph type="body" idx="2"/>
          </p:nvPr>
        </p:nvSpPr>
        <p:spPr>
          <a:xfrm>
            <a:off x="0" y="664976"/>
            <a:ext cx="11724000" cy="3840300"/>
          </a:xfrm>
          <a:prstGeom prst="rect">
            <a:avLst/>
          </a:prstGeom>
          <a:noFill/>
          <a:ln>
            <a:noFill/>
          </a:ln>
        </p:spPr>
        <p:txBody>
          <a:bodyPr spcFirstLastPara="1" wrap="square" lIns="91425" tIns="45700" rIns="91425" bIns="45700" anchor="t" anchorCtr="0">
            <a:noAutofit/>
          </a:bodyPr>
          <a:lstStyle/>
          <a:p>
            <a:pPr marL="0" lvl="0" indent="0" algn="ctr" rtl="0">
              <a:lnSpc>
                <a:spcPct val="120000"/>
              </a:lnSpc>
              <a:spcBef>
                <a:spcPts val="0"/>
              </a:spcBef>
              <a:spcAft>
                <a:spcPts val="0"/>
              </a:spcAft>
              <a:buSzPts val="4480"/>
              <a:buNone/>
            </a:pPr>
            <a:r>
              <a:rPr lang="en-US" sz="2800">
                <a:latin typeface="Playfair Display"/>
                <a:ea typeface="Playfair Display"/>
                <a:cs typeface="Playfair Display"/>
                <a:sym typeface="Playfair Display"/>
              </a:rPr>
              <a:t>Key Points To Remember:</a:t>
            </a:r>
            <a:endParaRPr>
              <a:latin typeface="Playfair Display"/>
              <a:ea typeface="Playfair Display"/>
              <a:cs typeface="Playfair Display"/>
              <a:sym typeface="Playfair Display"/>
            </a:endParaRPr>
          </a:p>
          <a:p>
            <a:pPr marL="285750" lvl="0" indent="-284480" algn="ctr" rtl="0">
              <a:lnSpc>
                <a:spcPct val="120000"/>
              </a:lnSpc>
              <a:spcBef>
                <a:spcPts val="1000"/>
              </a:spcBef>
              <a:spcAft>
                <a:spcPts val="0"/>
              </a:spcAft>
              <a:buSzPts val="4480"/>
              <a:buFont typeface="Playfair Display"/>
              <a:buChar char="-"/>
            </a:pPr>
            <a:r>
              <a:rPr lang="en-US" sz="2800">
                <a:latin typeface="Playfair Display"/>
                <a:ea typeface="Playfair Display"/>
                <a:cs typeface="Playfair Display"/>
                <a:sym typeface="Playfair Display"/>
              </a:rPr>
              <a:t>Even if the 2026 wsc votes to proceed with a single trustee process, it’ll be a multi-year change until it is fully in place (it will not impact the most recent trustee application)</a:t>
            </a:r>
            <a:endParaRPr>
              <a:latin typeface="Playfair Display"/>
              <a:ea typeface="Playfair Display"/>
              <a:cs typeface="Playfair Display"/>
              <a:sym typeface="Playfair Display"/>
            </a:endParaRPr>
          </a:p>
          <a:p>
            <a:pPr marL="285750" lvl="0" indent="-284480" algn="ctr" rtl="0">
              <a:lnSpc>
                <a:spcPct val="120000"/>
              </a:lnSpc>
              <a:spcBef>
                <a:spcPts val="1000"/>
              </a:spcBef>
              <a:spcAft>
                <a:spcPts val="0"/>
              </a:spcAft>
              <a:buSzPts val="4480"/>
              <a:buFont typeface="Playfair Display"/>
              <a:buChar char="-"/>
            </a:pPr>
            <a:r>
              <a:rPr lang="en-US" sz="2800">
                <a:latin typeface="Playfair Display"/>
                <a:ea typeface="Playfair Display"/>
                <a:cs typeface="Playfair Display"/>
                <a:sym typeface="Playfair Display"/>
              </a:rPr>
              <a:t>the number of trustees would not change, only the application process</a:t>
            </a:r>
            <a:endParaRPr>
              <a:latin typeface="Playfair Display"/>
              <a:ea typeface="Playfair Display"/>
              <a:cs typeface="Playfair Display"/>
              <a:sym typeface="Playfair Display"/>
            </a:endParaRPr>
          </a:p>
          <a:p>
            <a:pPr marL="285750" lvl="0" indent="-284480" algn="ctr" rtl="0">
              <a:lnSpc>
                <a:spcPct val="120000"/>
              </a:lnSpc>
              <a:spcBef>
                <a:spcPts val="1000"/>
              </a:spcBef>
              <a:spcAft>
                <a:spcPts val="0"/>
              </a:spcAft>
              <a:buSzPts val="4480"/>
              <a:buFont typeface="Playfair Display"/>
              <a:buChar char="-"/>
            </a:pPr>
            <a:r>
              <a:rPr lang="en-US" sz="2800">
                <a:latin typeface="Playfair Display"/>
                <a:ea typeface="Playfair Display"/>
                <a:cs typeface="Playfair Display"/>
                <a:sym typeface="Playfair Display"/>
              </a:rPr>
              <a:t>the WSO’s goal for seeking this change is to help the WSO become fully staffed as regional trustees often remain unfilled</a:t>
            </a:r>
            <a:endParaRPr>
              <a:latin typeface="Playfair Display"/>
              <a:ea typeface="Playfair Display"/>
              <a:cs typeface="Playfair Display"/>
              <a:sym typeface="Playfair Display"/>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g3a19ee14c26_0_13"/>
          <p:cNvSpPr txBox="1">
            <a:spLocks noGrp="1"/>
          </p:cNvSpPr>
          <p:nvPr>
            <p:ph type="title"/>
          </p:nvPr>
        </p:nvSpPr>
        <p:spPr>
          <a:xfrm>
            <a:off x="693643" y="685800"/>
            <a:ext cx="4126800" cy="2023200"/>
          </a:xfrm>
          <a:prstGeom prst="rect">
            <a:avLst/>
          </a:prstGeom>
        </p:spPr>
        <p:txBody>
          <a:bodyPr spcFirstLastPara="1" wrap="square" lIns="91425" tIns="45700" rIns="91425" bIns="45700" anchor="b" anchorCtr="0">
            <a:normAutofit/>
          </a:bodyPr>
          <a:lstStyle/>
          <a:p>
            <a:pPr marL="0" lvl="0" indent="0" algn="ctr" rtl="0">
              <a:spcBef>
                <a:spcPts val="0"/>
              </a:spcBef>
              <a:spcAft>
                <a:spcPts val="0"/>
              </a:spcAft>
              <a:buNone/>
            </a:pPr>
            <a:endParaRPr/>
          </a:p>
        </p:txBody>
      </p:sp>
      <p:sp>
        <p:nvSpPr>
          <p:cNvPr id="200" name="Google Shape;200;g3a19ee14c26_0_13"/>
          <p:cNvSpPr txBox="1">
            <a:spLocks noGrp="1"/>
          </p:cNvSpPr>
          <p:nvPr>
            <p:ph type="body" idx="1"/>
          </p:nvPr>
        </p:nvSpPr>
        <p:spPr>
          <a:xfrm>
            <a:off x="5046132" y="685800"/>
            <a:ext cx="6034500" cy="4688700"/>
          </a:xfrm>
          <a:prstGeom prst="rect">
            <a:avLst/>
          </a:prstGeom>
        </p:spPr>
        <p:txBody>
          <a:bodyPr spcFirstLastPara="1" wrap="square" lIns="91425" tIns="45700" rIns="91425" bIns="45700" anchor="ctr" anchorCtr="0">
            <a:normAutofit/>
          </a:bodyPr>
          <a:lstStyle/>
          <a:p>
            <a:pPr marL="0" lvl="0" indent="0" algn="l" rtl="0">
              <a:spcBef>
                <a:spcPts val="1000"/>
              </a:spcBef>
              <a:spcAft>
                <a:spcPts val="0"/>
              </a:spcAft>
              <a:buNone/>
            </a:pPr>
            <a:endParaRPr/>
          </a:p>
        </p:txBody>
      </p:sp>
      <p:sp>
        <p:nvSpPr>
          <p:cNvPr id="201" name="Google Shape;201;g3a19ee14c26_0_13"/>
          <p:cNvSpPr txBox="1">
            <a:spLocks noGrp="1"/>
          </p:cNvSpPr>
          <p:nvPr>
            <p:ph type="body" idx="2"/>
          </p:nvPr>
        </p:nvSpPr>
        <p:spPr>
          <a:xfrm>
            <a:off x="693642" y="2709052"/>
            <a:ext cx="4126800" cy="2665500"/>
          </a:xfrm>
          <a:prstGeom prst="rect">
            <a:avLst/>
          </a:prstGeom>
        </p:spPr>
        <p:txBody>
          <a:bodyPr spcFirstLastPara="1" wrap="square" lIns="91425" tIns="45700" rIns="91425" bIns="45700" anchor="t" anchorCtr="0">
            <a:normAutofit/>
          </a:bodyPr>
          <a:lstStyle/>
          <a:p>
            <a:pPr marL="0" lvl="0" indent="0" algn="ctr" rtl="0">
              <a:spcBef>
                <a:spcPts val="1000"/>
              </a:spcBef>
              <a:spcAft>
                <a:spcPts val="0"/>
              </a:spcAft>
              <a:buNone/>
            </a:pPr>
            <a:endParaRPr/>
          </a:p>
        </p:txBody>
      </p:sp>
      <p:pic>
        <p:nvPicPr>
          <p:cNvPr id="202" name="Google Shape;202;g3a19ee14c26_0_13"/>
          <p:cNvPicPr preferRelativeResize="0"/>
          <p:nvPr/>
        </p:nvPicPr>
        <p:blipFill>
          <a:blip r:embed="rId3">
            <a:alphaModFix/>
          </a:blip>
          <a:stretch>
            <a:fillRect/>
          </a:stretch>
        </p:blipFill>
        <p:spPr>
          <a:xfrm>
            <a:off x="0" y="0"/>
            <a:ext cx="12192001" cy="68580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g3a19ee14c26_0_5"/>
          <p:cNvSpPr txBox="1">
            <a:spLocks noGrp="1"/>
          </p:cNvSpPr>
          <p:nvPr>
            <p:ph type="title"/>
          </p:nvPr>
        </p:nvSpPr>
        <p:spPr>
          <a:xfrm>
            <a:off x="693643" y="685800"/>
            <a:ext cx="4126800" cy="2023200"/>
          </a:xfrm>
          <a:prstGeom prst="rect">
            <a:avLst/>
          </a:prstGeom>
        </p:spPr>
        <p:txBody>
          <a:bodyPr spcFirstLastPara="1" wrap="square" lIns="91425" tIns="45700" rIns="91425" bIns="45700" anchor="b" anchorCtr="0">
            <a:normAutofit/>
          </a:bodyPr>
          <a:lstStyle/>
          <a:p>
            <a:pPr marL="0" lvl="0" indent="0" algn="ctr" rtl="0">
              <a:spcBef>
                <a:spcPts val="0"/>
              </a:spcBef>
              <a:spcAft>
                <a:spcPts val="0"/>
              </a:spcAft>
              <a:buNone/>
            </a:pPr>
            <a:endParaRPr/>
          </a:p>
        </p:txBody>
      </p:sp>
      <p:sp>
        <p:nvSpPr>
          <p:cNvPr id="208" name="Google Shape;208;g3a19ee14c26_0_5"/>
          <p:cNvSpPr txBox="1">
            <a:spLocks noGrp="1"/>
          </p:cNvSpPr>
          <p:nvPr>
            <p:ph type="body" idx="1"/>
          </p:nvPr>
        </p:nvSpPr>
        <p:spPr>
          <a:xfrm>
            <a:off x="5046132" y="685800"/>
            <a:ext cx="6034500" cy="4688700"/>
          </a:xfrm>
          <a:prstGeom prst="rect">
            <a:avLst/>
          </a:prstGeom>
        </p:spPr>
        <p:txBody>
          <a:bodyPr spcFirstLastPara="1" wrap="square" lIns="91425" tIns="45700" rIns="91425" bIns="45700" anchor="ctr" anchorCtr="0">
            <a:normAutofit/>
          </a:bodyPr>
          <a:lstStyle/>
          <a:p>
            <a:pPr marL="0" lvl="0" indent="0" algn="l" rtl="0">
              <a:spcBef>
                <a:spcPts val="1000"/>
              </a:spcBef>
              <a:spcAft>
                <a:spcPts val="0"/>
              </a:spcAft>
              <a:buNone/>
            </a:pPr>
            <a:endParaRPr/>
          </a:p>
        </p:txBody>
      </p:sp>
      <p:sp>
        <p:nvSpPr>
          <p:cNvPr id="209" name="Google Shape;209;g3a19ee14c26_0_5"/>
          <p:cNvSpPr txBox="1">
            <a:spLocks noGrp="1"/>
          </p:cNvSpPr>
          <p:nvPr>
            <p:ph type="body" idx="2"/>
          </p:nvPr>
        </p:nvSpPr>
        <p:spPr>
          <a:xfrm>
            <a:off x="693642" y="2709052"/>
            <a:ext cx="4126800" cy="2665500"/>
          </a:xfrm>
          <a:prstGeom prst="rect">
            <a:avLst/>
          </a:prstGeom>
        </p:spPr>
        <p:txBody>
          <a:bodyPr spcFirstLastPara="1" wrap="square" lIns="91425" tIns="45700" rIns="91425" bIns="45700" anchor="t" anchorCtr="0">
            <a:normAutofit/>
          </a:bodyPr>
          <a:lstStyle/>
          <a:p>
            <a:pPr marL="0" lvl="0" indent="0" algn="ctr" rtl="0">
              <a:spcBef>
                <a:spcPts val="1000"/>
              </a:spcBef>
              <a:spcAft>
                <a:spcPts val="0"/>
              </a:spcAft>
              <a:buNone/>
            </a:pPr>
            <a:endParaRPr/>
          </a:p>
        </p:txBody>
      </p:sp>
      <p:pic>
        <p:nvPicPr>
          <p:cNvPr id="210" name="Google Shape;210;g3a19ee14c26_0_5"/>
          <p:cNvPicPr preferRelativeResize="0"/>
          <p:nvPr/>
        </p:nvPicPr>
        <p:blipFill>
          <a:blip r:embed="rId3">
            <a:alphaModFix/>
          </a:blip>
          <a:stretch>
            <a:fillRect/>
          </a:stretch>
        </p:blipFill>
        <p:spPr>
          <a:xfrm>
            <a:off x="0" y="0"/>
            <a:ext cx="12192001" cy="68580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8"/>
          <p:cNvSpPr txBox="1">
            <a:spLocks noGrp="1"/>
          </p:cNvSpPr>
          <p:nvPr>
            <p:ph type="title"/>
          </p:nvPr>
        </p:nvSpPr>
        <p:spPr>
          <a:xfrm>
            <a:off x="303925" y="136300"/>
            <a:ext cx="3601500" cy="6858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accent1"/>
              </a:buClr>
              <a:buSzPts val="5400"/>
              <a:buFont typeface="Impact"/>
              <a:buNone/>
            </a:pPr>
            <a:r>
              <a:rPr lang="en-US" sz="5400"/>
              <a:t>E-AL-ATEEN</a:t>
            </a:r>
            <a:endParaRPr sz="5400"/>
          </a:p>
        </p:txBody>
      </p:sp>
      <p:sp>
        <p:nvSpPr>
          <p:cNvPr id="216" name="Google Shape;216;p8"/>
          <p:cNvSpPr txBox="1">
            <a:spLocks noGrp="1"/>
          </p:cNvSpPr>
          <p:nvPr>
            <p:ph type="body" idx="2"/>
          </p:nvPr>
        </p:nvSpPr>
        <p:spPr>
          <a:xfrm>
            <a:off x="0" y="136300"/>
            <a:ext cx="11954700" cy="2665500"/>
          </a:xfrm>
          <a:prstGeom prst="rect">
            <a:avLst/>
          </a:prstGeom>
          <a:noFill/>
          <a:ln>
            <a:noFill/>
          </a:ln>
        </p:spPr>
        <p:txBody>
          <a:bodyPr spcFirstLastPara="1" wrap="square" lIns="91425" tIns="45700" rIns="91425" bIns="45700" anchor="t" anchorCtr="0">
            <a:noAutofit/>
          </a:bodyPr>
          <a:lstStyle/>
          <a:p>
            <a:pPr marL="0" lvl="0" indent="0" algn="ctr" rtl="0">
              <a:lnSpc>
                <a:spcPct val="120000"/>
              </a:lnSpc>
              <a:spcBef>
                <a:spcPts val="0"/>
              </a:spcBef>
              <a:spcAft>
                <a:spcPts val="0"/>
              </a:spcAft>
              <a:buSzPts val="4480"/>
              <a:buNone/>
            </a:pPr>
            <a:r>
              <a:rPr lang="en-US" sz="2800"/>
              <a:t>KEY POINTS TO REMEMBER:</a:t>
            </a:r>
            <a:endParaRPr/>
          </a:p>
          <a:p>
            <a:pPr marL="285750" lvl="0" indent="-284480" algn="ctr" rtl="0">
              <a:lnSpc>
                <a:spcPct val="120000"/>
              </a:lnSpc>
              <a:spcBef>
                <a:spcPts val="1000"/>
              </a:spcBef>
              <a:spcAft>
                <a:spcPts val="0"/>
              </a:spcAft>
              <a:buSzPts val="4480"/>
              <a:buFont typeface="Merriweather"/>
              <a:buChar char="-"/>
            </a:pPr>
            <a:r>
              <a:rPr lang="en-US" sz="2800">
                <a:latin typeface="Merriweather"/>
                <a:ea typeface="Merriweather"/>
                <a:cs typeface="Merriweather"/>
                <a:sym typeface="Merriweather"/>
              </a:rPr>
              <a:t>Meetings would be hosted by an area and thus subject to the Alateen Safety and Behavioral Requirements (SBR)</a:t>
            </a:r>
            <a:endParaRPr sz="2800">
              <a:latin typeface="Merriweather"/>
              <a:ea typeface="Merriweather"/>
              <a:cs typeface="Merriweather"/>
              <a:sym typeface="Merriweather"/>
            </a:endParaRPr>
          </a:p>
          <a:p>
            <a:pPr marL="285750" lvl="0" indent="-284480" algn="ctr" rtl="0">
              <a:lnSpc>
                <a:spcPct val="120000"/>
              </a:lnSpc>
              <a:spcBef>
                <a:spcPts val="1000"/>
              </a:spcBef>
              <a:spcAft>
                <a:spcPts val="0"/>
              </a:spcAft>
              <a:buSzPts val="4480"/>
              <a:buFont typeface="Merriweather"/>
              <a:buChar char="-"/>
            </a:pPr>
            <a:r>
              <a:rPr lang="en-US" sz="2800">
                <a:latin typeface="Merriweather"/>
                <a:ea typeface="Merriweather"/>
                <a:cs typeface="Merriweather"/>
                <a:sym typeface="Merriweather"/>
              </a:rPr>
              <a:t>An area would have to update their SBRs  to cooperate with the wso’s new E-SBRs and the area’s updates would need approved by the wso before E-Al-Ateen meetings could start</a:t>
            </a:r>
            <a:endParaRPr sz="2800">
              <a:latin typeface="Merriweather"/>
              <a:ea typeface="Merriweather"/>
              <a:cs typeface="Merriweather"/>
              <a:sym typeface="Merriweather"/>
            </a:endParaRPr>
          </a:p>
          <a:p>
            <a:pPr marL="285750" lvl="0" indent="-284480" algn="ctr" rtl="0">
              <a:lnSpc>
                <a:spcPct val="120000"/>
              </a:lnSpc>
              <a:spcBef>
                <a:spcPts val="1000"/>
              </a:spcBef>
              <a:spcAft>
                <a:spcPts val="0"/>
              </a:spcAft>
              <a:buSzPts val="4480"/>
              <a:buFont typeface="Merriweather"/>
              <a:buChar char="-"/>
            </a:pPr>
            <a:r>
              <a:rPr lang="en-US" sz="2800">
                <a:latin typeface="Merriweather"/>
                <a:ea typeface="Merriweather"/>
                <a:cs typeface="Merriweather"/>
                <a:sym typeface="Merriweather"/>
              </a:rPr>
              <a:t>A teenager would have to register with the meeting proving they live within that area and must provide a guardian’s approval to attend</a:t>
            </a:r>
            <a:endParaRPr sz="2800">
              <a:latin typeface="Merriweather"/>
              <a:ea typeface="Merriweather"/>
              <a:cs typeface="Merriweather"/>
              <a:sym typeface="Merriweather"/>
            </a:endParaRPr>
          </a:p>
          <a:p>
            <a:pPr marL="285750" lvl="0" indent="-177800" algn="ctr" rtl="0">
              <a:lnSpc>
                <a:spcPct val="120000"/>
              </a:lnSpc>
              <a:spcBef>
                <a:spcPts val="1000"/>
              </a:spcBef>
              <a:spcAft>
                <a:spcPts val="0"/>
              </a:spcAft>
              <a:buSzPts val="2800"/>
              <a:buChar char="-"/>
            </a:pPr>
            <a:endParaRPr sz="28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9"/>
          <p:cNvSpPr txBox="1">
            <a:spLocks noGrp="1"/>
          </p:cNvSpPr>
          <p:nvPr>
            <p:ph type="title"/>
          </p:nvPr>
        </p:nvSpPr>
        <p:spPr>
          <a:xfrm>
            <a:off x="489140" y="306898"/>
            <a:ext cx="10358400" cy="6858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accent1"/>
              </a:buClr>
              <a:buSzPts val="6000"/>
              <a:buFont typeface="Impact"/>
              <a:buNone/>
            </a:pPr>
            <a:r>
              <a:rPr lang="en-US" sz="6000"/>
              <a:t>ELECTRONIC AL-ATEEN</a:t>
            </a:r>
            <a:endParaRPr sz="6000"/>
          </a:p>
        </p:txBody>
      </p:sp>
      <p:sp>
        <p:nvSpPr>
          <p:cNvPr id="222" name="Google Shape;222;p9"/>
          <p:cNvSpPr txBox="1">
            <a:spLocks noGrp="1"/>
          </p:cNvSpPr>
          <p:nvPr>
            <p:ph type="body" idx="1"/>
          </p:nvPr>
        </p:nvSpPr>
        <p:spPr>
          <a:xfrm>
            <a:off x="0" y="936325"/>
            <a:ext cx="11715000" cy="4487700"/>
          </a:xfrm>
          <a:prstGeom prst="rect">
            <a:avLst/>
          </a:prstGeom>
          <a:noFill/>
          <a:ln>
            <a:noFill/>
          </a:ln>
        </p:spPr>
        <p:txBody>
          <a:bodyPr spcFirstLastPara="1" wrap="square" lIns="91425" tIns="45700" rIns="91425" bIns="45700" anchor="ctr" anchorCtr="0">
            <a:noAutofit/>
          </a:bodyPr>
          <a:lstStyle/>
          <a:p>
            <a:pPr marL="228600" lvl="0" indent="-177800" algn="l" rtl="0">
              <a:lnSpc>
                <a:spcPct val="120000"/>
              </a:lnSpc>
              <a:spcBef>
                <a:spcPts val="0"/>
              </a:spcBef>
              <a:spcAft>
                <a:spcPts val="0"/>
              </a:spcAft>
              <a:buSzPts val="2800"/>
              <a:buFont typeface="Playfair Display Medium"/>
              <a:buChar char="•"/>
            </a:pPr>
            <a:r>
              <a:rPr lang="en-US" sz="2800">
                <a:latin typeface="Playfair Display Medium"/>
                <a:ea typeface="Playfair Display Medium"/>
                <a:cs typeface="Playfair Display Medium"/>
                <a:sym typeface="Playfair Display Medium"/>
              </a:rPr>
              <a:t>The trial is set to start Summer of 2026 so we as an area should vote on  if we want to proceed with this at the spring assembly in March of 2026. </a:t>
            </a:r>
            <a:endParaRPr sz="2800">
              <a:latin typeface="Playfair Display Medium"/>
              <a:ea typeface="Playfair Display Medium"/>
              <a:cs typeface="Playfair Display Medium"/>
              <a:sym typeface="Playfair Display Medium"/>
            </a:endParaRPr>
          </a:p>
          <a:p>
            <a:pPr marL="228600" lvl="0" indent="-177800" algn="l" rtl="0">
              <a:lnSpc>
                <a:spcPct val="120000"/>
              </a:lnSpc>
              <a:spcBef>
                <a:spcPts val="1000"/>
              </a:spcBef>
              <a:spcAft>
                <a:spcPts val="0"/>
              </a:spcAft>
              <a:buSzPts val="2800"/>
              <a:buFont typeface="Playfair Display Medium"/>
              <a:buChar char="•"/>
            </a:pPr>
            <a:r>
              <a:rPr lang="en-US" sz="2800">
                <a:latin typeface="Playfair Display Medium"/>
                <a:ea typeface="Playfair Display Medium"/>
                <a:cs typeface="Playfair Display Medium"/>
                <a:sym typeface="Playfair Display Medium"/>
              </a:rPr>
              <a:t>If we do, we will need to get our SBRs reviewed by a task force and legal counsel to make sure they are in compliance with wso’s, then we will have to send ours to wso for approval.</a:t>
            </a:r>
            <a:endParaRPr sz="2800">
              <a:latin typeface="Playfair Display Medium"/>
              <a:ea typeface="Playfair Display Medium"/>
              <a:cs typeface="Playfair Display Medium"/>
              <a:sym typeface="Playfair Display Medium"/>
            </a:endParaRPr>
          </a:p>
          <a:p>
            <a:pPr marL="228600" lvl="0" indent="-177800" algn="l" rtl="0">
              <a:lnSpc>
                <a:spcPct val="120000"/>
              </a:lnSpc>
              <a:spcBef>
                <a:spcPts val="1000"/>
              </a:spcBef>
              <a:spcAft>
                <a:spcPts val="0"/>
              </a:spcAft>
              <a:buSzPts val="2800"/>
              <a:buFont typeface="Playfair Display Medium"/>
              <a:buChar char="•"/>
            </a:pPr>
            <a:r>
              <a:rPr lang="en-US" sz="2800">
                <a:latin typeface="Playfair Display Medium"/>
                <a:ea typeface="Playfair Display Medium"/>
                <a:cs typeface="Playfair Display Medium"/>
                <a:sym typeface="Playfair Display Medium"/>
              </a:rPr>
              <a:t>Approval can take time so if we want to get this process started, we could vote to start the task force at this assembly if the GRs feel strongly enough to do so.</a:t>
            </a:r>
            <a:endParaRPr sz="2800">
              <a:latin typeface="Playfair Display Medium"/>
              <a:ea typeface="Playfair Display Medium"/>
              <a:cs typeface="Playfair Display Medium"/>
              <a:sym typeface="Playfair Display Medium"/>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Google Shape;227;g3a19ee14c26_0_0"/>
          <p:cNvSpPr txBox="1">
            <a:spLocks noGrp="1"/>
          </p:cNvSpPr>
          <p:nvPr>
            <p:ph type="title"/>
          </p:nvPr>
        </p:nvSpPr>
        <p:spPr>
          <a:xfrm>
            <a:off x="684751" y="87525"/>
            <a:ext cx="10396800" cy="31950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sz="15000"/>
              <a:t>Q&amp;A TIME</a:t>
            </a:r>
            <a:endParaRPr sz="15000"/>
          </a:p>
        </p:txBody>
      </p:sp>
      <p:sp>
        <p:nvSpPr>
          <p:cNvPr id="228" name="Google Shape;228;g3a19ee14c26_0_0"/>
          <p:cNvSpPr txBox="1">
            <a:spLocks noGrp="1"/>
          </p:cNvSpPr>
          <p:nvPr>
            <p:ph type="body" idx="1"/>
          </p:nvPr>
        </p:nvSpPr>
        <p:spPr>
          <a:xfrm>
            <a:off x="466325" y="3519125"/>
            <a:ext cx="10615200" cy="1273500"/>
          </a:xfrm>
          <a:prstGeom prst="rect">
            <a:avLst/>
          </a:prstGeom>
        </p:spPr>
        <p:txBody>
          <a:bodyPr spcFirstLastPara="1" wrap="square" lIns="91425" tIns="45700" rIns="91425" bIns="45700" anchor="ctr" anchorCtr="0">
            <a:noAutofit/>
          </a:bodyPr>
          <a:lstStyle/>
          <a:p>
            <a:pPr marL="0" lvl="0" indent="0" algn="ctr" rtl="0">
              <a:spcBef>
                <a:spcPts val="1000"/>
              </a:spcBef>
              <a:spcAft>
                <a:spcPts val="0"/>
              </a:spcAft>
              <a:buNone/>
            </a:pPr>
            <a:r>
              <a:rPr lang="en-US" sz="4100"/>
              <a:t>Didn’t get a chance to ask a question at the mic? Email TMF</a:t>
            </a:r>
            <a:endParaRPr sz="4100"/>
          </a:p>
          <a:p>
            <a:pPr marL="0" lvl="0" indent="0" algn="ctr" rtl="0">
              <a:spcBef>
                <a:spcPts val="1000"/>
              </a:spcBef>
              <a:spcAft>
                <a:spcPts val="0"/>
              </a:spcAft>
              <a:buNone/>
            </a:pPr>
            <a:r>
              <a:rPr lang="en-US" sz="4100"/>
              <a:t>delegate@al-anon-co.org</a:t>
            </a:r>
            <a:endParaRPr sz="4100"/>
          </a:p>
        </p:txBody>
      </p:sp>
    </p:spTree>
  </p:cSld>
  <p:clrMapOvr>
    <a:masterClrMapping/>
  </p:clrMapOvr>
</p:sld>
</file>

<file path=ppt/theme/theme1.xml><?xml version="1.0" encoding="utf-8"?>
<a:theme xmlns:a="http://schemas.openxmlformats.org/drawingml/2006/main" name="Main Event">
  <a:themeElements>
    <a:clrScheme name="Main Event">
      <a:dk1>
        <a:srgbClr val="000000"/>
      </a:dk1>
      <a:lt1>
        <a:srgbClr val="FFFFFF"/>
      </a:lt1>
      <a:dk2>
        <a:srgbClr val="424242"/>
      </a:dk2>
      <a:lt2>
        <a:srgbClr val="C8C8C8"/>
      </a:lt2>
      <a:accent1>
        <a:srgbClr val="B80E0F"/>
      </a:accent1>
      <a:accent2>
        <a:srgbClr val="A6987D"/>
      </a:accent2>
      <a:accent3>
        <a:srgbClr val="7F9A71"/>
      </a:accent3>
      <a:accent4>
        <a:srgbClr val="64969F"/>
      </a:accent4>
      <a:accent5>
        <a:srgbClr val="9B75B2"/>
      </a:accent5>
      <a:accent6>
        <a:srgbClr val="80737A"/>
      </a:accent6>
      <a:hlink>
        <a:srgbClr val="F21213"/>
      </a:hlink>
      <a:folHlink>
        <a:srgbClr val="B6A39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670</Words>
  <Application>Microsoft Office PowerPoint</Application>
  <PresentationFormat>Widescreen</PresentationFormat>
  <Paragraphs>47</Paragraphs>
  <Slides>13</Slides>
  <Notes>13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Impact</vt:lpstr>
      <vt:lpstr>Playfair Display</vt:lpstr>
      <vt:lpstr>Georgia</vt:lpstr>
      <vt:lpstr>Arial</vt:lpstr>
      <vt:lpstr>Merriweather</vt:lpstr>
      <vt:lpstr>Playfair Display Medium</vt:lpstr>
      <vt:lpstr>Main Event</vt:lpstr>
      <vt:lpstr>WINTER ASSEMBLY 2025 DELEGATE’S REPORT</vt:lpstr>
      <vt:lpstr>ANNOUNCEMENTS SINCE LAST ASSEMBLY</vt:lpstr>
      <vt:lpstr>ANNOUNCEMENTS SINCE LAST ASSEMBLY</vt:lpstr>
      <vt:lpstr>THREE BIG CONVERSATIONS</vt:lpstr>
      <vt:lpstr>GROUP NAMING POLICY</vt:lpstr>
      <vt:lpstr>GROUP NAMING POLICY</vt:lpstr>
      <vt:lpstr>GROUP NAMING POLICY</vt:lpstr>
      <vt:lpstr>SINGLE TRUSTEE PROCESS</vt:lpstr>
      <vt:lpstr>PowerPoint Presentation</vt:lpstr>
      <vt:lpstr>PowerPoint Presentation</vt:lpstr>
      <vt:lpstr>E-AL-ATEEN</vt:lpstr>
      <vt:lpstr>ELECTRONIC AL-ATEEN</vt:lpstr>
      <vt:lpstr>Q&amp;A TIME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Freeman, TMF</dc:creator>
  <cp:lastModifiedBy>Freeman,TMF</cp:lastModifiedBy>
  <cp:revision>1</cp:revision>
  <dcterms:created xsi:type="dcterms:W3CDTF">2025-11-03T16:35:41Z</dcterms:created>
  <dcterms:modified xsi:type="dcterms:W3CDTF">2025-11-23T23:41:55Z</dcterms:modified>
</cp:coreProperties>
</file>