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embeddedFontLst>
    <p:embeddedFont>
      <p:font typeface="Archivo" panose="020B0604020202020204" charset="0"/>
      <p:regular r:id="rId28"/>
      <p:bold r:id="rId29"/>
      <p:italic r:id="rId30"/>
      <p:boldItalic r:id="rId31"/>
    </p:embeddedFont>
    <p:embeddedFont>
      <p:font typeface="Archivo Light" panose="020B0604020202020204" charset="0"/>
      <p:regular r:id="rId32"/>
      <p:bold r:id="rId33"/>
      <p:italic r:id="rId34"/>
      <p:boldItalic r:id="rId35"/>
    </p:embeddedFont>
    <p:embeddedFont>
      <p:font typeface="Archivo SemiBold" panose="020B0604020202020204" charset="0"/>
      <p:regular r:id="rId36"/>
      <p:bold r:id="rId37"/>
      <p:italic r:id="rId38"/>
      <p:boldItalic r:id="rId39"/>
    </p:embeddedFont>
    <p:embeddedFont>
      <p:font typeface="Bell MT" panose="02020503060305020303" pitchFamily="18" charset="0"/>
      <p:regular r:id="rId40"/>
      <p:bold r:id="rId41"/>
      <p:italic r:id="rId42"/>
      <p:boldItalic r:id="rId43"/>
    </p:embeddedFont>
    <p:embeddedFont>
      <p:font typeface="Helvetica Neue" panose="020B0604020202020204" charset="0"/>
      <p:regular r:id="rId44"/>
      <p:bold r:id="rId45"/>
      <p:italic r:id="rId46"/>
      <p:boldItalic r:id="rId47"/>
    </p:embeddedFont>
    <p:embeddedFont>
      <p:font typeface="Roboto" panose="02000000000000000000" pitchFamily="2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5" roundtripDataSignature="AMtx7mhp5tlgJIR1hyNafWSz7CaRQzkB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font" Target="fonts/font20.fntdata"/><Relationship Id="rId50" Type="http://schemas.openxmlformats.org/officeDocument/2006/relationships/font" Target="fonts/font23.fntdata"/><Relationship Id="rId55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font" Target="fonts/font21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2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font" Target="fonts/font22.fntdata"/><Relationship Id="rId5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1" name="Google Shape;501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d9f9cfa22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9" name="Google Shape;509;g3d9f9cfa224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g3d9f9cfa224_0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3" name="Google Shape;52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8" name="Google Shape;52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26"/>
          <p:cNvGrpSpPr/>
          <p:nvPr/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17" name="Google Shape;17;p26"/>
            <p:cNvSpPr/>
            <p:nvPr/>
          </p:nvSpPr>
          <p:spPr>
            <a:xfrm rot="-5400000">
              <a:off x="1" y="1640114"/>
              <a:ext cx="5217886" cy="5217886"/>
            </a:xfrm>
            <a:prstGeom prst="rect">
              <a:avLst/>
            </a:prstGeom>
            <a:gradFill>
              <a:gsLst>
                <a:gs pos="0">
                  <a:srgbClr val="794DFF">
                    <a:alpha val="60000"/>
                  </a:srgbClr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" name="Google Shape;18;p26"/>
            <p:cNvSpPr/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7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" name="Google Shape;19;p26"/>
            <p:cNvSpPr/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20" name="Google Shape;20;p26"/>
            <p:cNvGrpSpPr/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21" name="Google Shape;21;p26"/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22" name="Google Shape;22;p26"/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grpSp>
          <p:nvGrpSpPr>
            <p:cNvPr id="23" name="Google Shape;23;p26"/>
            <p:cNvGrpSpPr/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24" name="Google Shape;24;p26"/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25" name="Google Shape;25;p26"/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26" name="Google Shape;26;p26"/>
            <p:cNvSpPr/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60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7" name="Google Shape;27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8" name="Google Shape;28;p26"/>
          <p:cNvSpPr txBox="1">
            <a:spLocks noGrp="1"/>
          </p:cNvSpPr>
          <p:nvPr>
            <p:ph type="ctrTitle"/>
          </p:nvPr>
        </p:nvSpPr>
        <p:spPr>
          <a:xfrm>
            <a:off x="540000" y="540000"/>
            <a:ext cx="11090273" cy="37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Bell MT"/>
              <a:buNone/>
              <a:defRPr sz="8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subTitle" idx="1"/>
          </p:nvPr>
        </p:nvSpPr>
        <p:spPr>
          <a:xfrm>
            <a:off x="540000" y="4508500"/>
            <a:ext cx="7345362" cy="1800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cap="none"/>
            </a:lvl1pPr>
            <a:lvl2pPr lvl="1" algn="ctr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075613" y="6314400"/>
            <a:ext cx="26234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540000" y="6314400"/>
            <a:ext cx="7350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10883899" y="6314400"/>
            <a:ext cx="7572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27"/>
          <p:cNvGrpSpPr/>
          <p:nvPr/>
        </p:nvGrpSpPr>
        <p:grpSpPr>
          <a:xfrm rot="10800000" flipH="1">
            <a:off x="0" y="-1"/>
            <a:ext cx="12191999" cy="6861601"/>
            <a:chOff x="0" y="-1"/>
            <a:chExt cx="12191999" cy="6861601"/>
          </a:xfrm>
        </p:grpSpPr>
        <p:sp>
          <p:nvSpPr>
            <p:cNvPr id="35" name="Google Shape;35;p27"/>
            <p:cNvSpPr/>
            <p:nvPr/>
          </p:nvSpPr>
          <p:spPr>
            <a:xfrm>
              <a:off x="0" y="0"/>
              <a:ext cx="5217886" cy="5217886"/>
            </a:xfrm>
            <a:prstGeom prst="rect">
              <a:avLst/>
            </a:prstGeom>
            <a:gradFill>
              <a:gsLst>
                <a:gs pos="0">
                  <a:srgbClr val="794DFF">
                    <a:alpha val="60000"/>
                  </a:srgbClr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6" name="Google Shape;36;p27"/>
            <p:cNvSpPr/>
            <p:nvPr/>
          </p:nvSpPr>
          <p:spPr>
            <a:xfrm>
              <a:off x="5750280" y="2148106"/>
              <a:ext cx="4320000" cy="4320000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7" name="Google Shape;37;p27"/>
            <p:cNvSpPr/>
            <p:nvPr/>
          </p:nvSpPr>
          <p:spPr>
            <a:xfrm>
              <a:off x="0" y="0"/>
              <a:ext cx="6347046" cy="6347046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38" name="Google Shape;38;p27"/>
            <p:cNvGrpSpPr/>
            <p:nvPr/>
          </p:nvGrpSpPr>
          <p:grpSpPr>
            <a:xfrm rot="10800000">
              <a:off x="0" y="-1"/>
              <a:ext cx="10800000" cy="6858000"/>
              <a:chOff x="2328000" y="0"/>
              <a:chExt cx="2880000" cy="1440000"/>
            </a:xfrm>
          </p:grpSpPr>
          <p:sp>
            <p:nvSpPr>
              <p:cNvPr id="39" name="Google Shape;39;p27"/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0" name="Google Shape;40;p27"/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41" name="Google Shape;41;p27"/>
            <p:cNvSpPr/>
            <p:nvPr/>
          </p:nvSpPr>
          <p:spPr>
            <a:xfrm rot="10800000">
              <a:off x="5602286" y="271887"/>
              <a:ext cx="6589713" cy="6589713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42" name="Google Shape;42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3" name="Google Shape;43;p27"/>
          <p:cNvSpPr txBox="1">
            <a:spLocks noGrp="1"/>
          </p:cNvSpPr>
          <p:nvPr>
            <p:ph type="title"/>
          </p:nvPr>
        </p:nvSpPr>
        <p:spPr>
          <a:xfrm>
            <a:off x="540000" y="540000"/>
            <a:ext cx="11101135" cy="18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1"/>
          </p:nvPr>
        </p:nvSpPr>
        <p:spPr>
          <a:xfrm>
            <a:off x="540000" y="2528887"/>
            <a:ext cx="11101136" cy="377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dt" idx="10"/>
          </p:nvPr>
        </p:nvSpPr>
        <p:spPr>
          <a:xfrm>
            <a:off x="8075613" y="6314400"/>
            <a:ext cx="26234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ftr" idx="11"/>
          </p:nvPr>
        </p:nvSpPr>
        <p:spPr>
          <a:xfrm>
            <a:off x="540000" y="6314400"/>
            <a:ext cx="7350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sldNum" idx="12"/>
          </p:nvPr>
        </p:nvSpPr>
        <p:spPr>
          <a:xfrm>
            <a:off x="10883899" y="6314400"/>
            <a:ext cx="7572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28"/>
          <p:cNvGrpSpPr/>
          <p:nvPr/>
        </p:nvGrpSpPr>
        <p:grpSpPr>
          <a:xfrm rot="10800000">
            <a:off x="1392000" y="0"/>
            <a:ext cx="10800000" cy="6858000"/>
            <a:chOff x="0" y="0"/>
            <a:chExt cx="10800000" cy="6858000"/>
          </a:xfrm>
        </p:grpSpPr>
        <p:sp>
          <p:nvSpPr>
            <p:cNvPr id="50" name="Google Shape;50;p28"/>
            <p:cNvSpPr/>
            <p:nvPr/>
          </p:nvSpPr>
          <p:spPr>
            <a:xfrm>
              <a:off x="5400000" y="0"/>
              <a:ext cx="5400000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51" name="Google Shape;51;p28"/>
            <p:cNvSpPr/>
            <p:nvPr/>
          </p:nvSpPr>
          <p:spPr>
            <a:xfrm flipH="1">
              <a:off x="0" y="0"/>
              <a:ext cx="5400000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pSp>
        <p:nvGrpSpPr>
          <p:cNvPr id="52" name="Google Shape;52;p28"/>
          <p:cNvGrpSpPr/>
          <p:nvPr/>
        </p:nvGrpSpPr>
        <p:grpSpPr>
          <a:xfrm rot="-5400000" flipH="1">
            <a:off x="-1714500" y="1714500"/>
            <a:ext cx="6858000" cy="3429000"/>
            <a:chOff x="0" y="0"/>
            <a:chExt cx="2880000" cy="1440000"/>
          </a:xfrm>
        </p:grpSpPr>
        <p:sp>
          <p:nvSpPr>
            <p:cNvPr id="53" name="Google Shape;53;p28"/>
            <p:cNvSpPr/>
            <p:nvPr/>
          </p:nvSpPr>
          <p:spPr>
            <a:xfrm>
              <a:off x="1440000" y="0"/>
              <a:ext cx="1440000" cy="1440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54" name="Google Shape;54;p28"/>
            <p:cNvSpPr/>
            <p:nvPr/>
          </p:nvSpPr>
          <p:spPr>
            <a:xfrm flipH="1">
              <a:off x="0" y="0"/>
              <a:ext cx="1440000" cy="1440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55" name="Google Shape;55;p28"/>
          <p:cNvSpPr/>
          <p:nvPr/>
        </p:nvSpPr>
        <p:spPr>
          <a:xfrm rot="10800000">
            <a:off x="5602287" y="268286"/>
            <a:ext cx="6589713" cy="6589713"/>
          </a:xfrm>
          <a:prstGeom prst="rect">
            <a:avLst/>
          </a:prstGeom>
          <a:gradFill>
            <a:gsLst>
              <a:gs pos="0">
                <a:schemeClr val="accent1"/>
              </a:gs>
              <a:gs pos="60000">
                <a:srgbClr val="00BAC8">
                  <a:alpha val="0"/>
                </a:srgbClr>
              </a:gs>
              <a:gs pos="100000">
                <a:srgbClr val="00BAC8">
                  <a:alpha val="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6" name="Google Shape;56;p28"/>
          <p:cNvSpPr/>
          <p:nvPr/>
        </p:nvSpPr>
        <p:spPr>
          <a:xfrm>
            <a:off x="0" y="0"/>
            <a:ext cx="6589713" cy="6589713"/>
          </a:xfrm>
          <a:prstGeom prst="rect">
            <a:avLst/>
          </a:prstGeom>
          <a:gradFill>
            <a:gsLst>
              <a:gs pos="0">
                <a:srgbClr val="00BAC8">
                  <a:alpha val="60000"/>
                </a:srgbClr>
              </a:gs>
              <a:gs pos="60000">
                <a:srgbClr val="00BAC8">
                  <a:alpha val="0"/>
                </a:srgbClr>
              </a:gs>
              <a:gs pos="100000">
                <a:srgbClr val="00BAC8">
                  <a:alpha val="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7" name="Google Shape;57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8" name="Google Shape;58;p28"/>
          <p:cNvSpPr txBox="1">
            <a:spLocks noGrp="1"/>
          </p:cNvSpPr>
          <p:nvPr>
            <p:ph type="title"/>
          </p:nvPr>
        </p:nvSpPr>
        <p:spPr>
          <a:xfrm>
            <a:off x="550863" y="549276"/>
            <a:ext cx="11090275" cy="575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Bell MT"/>
              <a:buNone/>
              <a:defRPr sz="8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8"/>
          <p:cNvSpPr txBox="1">
            <a:spLocks noGrp="1"/>
          </p:cNvSpPr>
          <p:nvPr>
            <p:ph type="dt" idx="10"/>
          </p:nvPr>
        </p:nvSpPr>
        <p:spPr>
          <a:xfrm>
            <a:off x="8075613" y="6314400"/>
            <a:ext cx="26234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ftr" idx="11"/>
          </p:nvPr>
        </p:nvSpPr>
        <p:spPr>
          <a:xfrm>
            <a:off x="540000" y="6314400"/>
            <a:ext cx="7350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8"/>
          <p:cNvSpPr txBox="1">
            <a:spLocks noGrp="1"/>
          </p:cNvSpPr>
          <p:nvPr>
            <p:ph type="sldNum" idx="12"/>
          </p:nvPr>
        </p:nvSpPr>
        <p:spPr>
          <a:xfrm>
            <a:off x="10883899" y="6314400"/>
            <a:ext cx="7572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2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4" name="Google Shape;64;p29"/>
            <p:cNvSpPr/>
            <p:nvPr/>
          </p:nvSpPr>
          <p:spPr>
            <a:xfrm rot="10800000" flipH="1">
              <a:off x="0" y="2019649"/>
              <a:ext cx="4838350" cy="483835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60000">
                  <a:srgbClr val="00BAC8">
                    <a:alpha val="0"/>
                  </a:srgbClr>
                </a:gs>
                <a:gs pos="100000">
                  <a:srgbClr val="00BAC8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65" name="Google Shape;65;p29"/>
            <p:cNvGrpSpPr/>
            <p:nvPr/>
          </p:nvGrpSpPr>
          <p:grpSpPr>
            <a:xfrm>
              <a:off x="5603875" y="0"/>
              <a:ext cx="6521820" cy="3260910"/>
              <a:chOff x="0" y="0"/>
              <a:chExt cx="2880000" cy="1440000"/>
            </a:xfrm>
          </p:grpSpPr>
          <p:sp>
            <p:nvSpPr>
              <p:cNvPr id="66" name="Google Shape;66;p29"/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67" name="Google Shape;67;p29"/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68" name="Google Shape;68;p29"/>
            <p:cNvSpPr/>
            <p:nvPr/>
          </p:nvSpPr>
          <p:spPr>
            <a:xfrm rot="5400000">
              <a:off x="5334000" y="0"/>
              <a:ext cx="6858000" cy="6858000"/>
            </a:xfrm>
            <a:prstGeom prst="rect">
              <a:avLst/>
            </a:prstGeom>
            <a:gradFill>
              <a:gsLst>
                <a:gs pos="0">
                  <a:srgbClr val="00D17D">
                    <a:alpha val="60000"/>
                  </a:srgbClr>
                </a:gs>
                <a:gs pos="60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69" name="Google Shape;69;p29"/>
            <p:cNvSpPr/>
            <p:nvPr/>
          </p:nvSpPr>
          <p:spPr>
            <a:xfrm>
              <a:off x="494887" y="2538000"/>
              <a:ext cx="4320000" cy="4320000"/>
            </a:xfrm>
            <a:prstGeom prst="ellipse">
              <a:avLst/>
            </a:pr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70" name="Google Shape;70;p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1" name="Google Shape;71;p29"/>
          <p:cNvSpPr txBox="1">
            <a:spLocks noGrp="1"/>
          </p:cNvSpPr>
          <p:nvPr>
            <p:ph type="title"/>
          </p:nvPr>
        </p:nvSpPr>
        <p:spPr>
          <a:xfrm>
            <a:off x="540000" y="540000"/>
            <a:ext cx="7345362" cy="576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Bell MT"/>
              <a:buNone/>
              <a:defRPr sz="8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9"/>
          <p:cNvSpPr txBox="1">
            <a:spLocks noGrp="1"/>
          </p:cNvSpPr>
          <p:nvPr>
            <p:ph type="body" idx="1"/>
          </p:nvPr>
        </p:nvSpPr>
        <p:spPr>
          <a:xfrm>
            <a:off x="8075612" y="540000"/>
            <a:ext cx="3565523" cy="576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29"/>
          <p:cNvSpPr txBox="1">
            <a:spLocks noGrp="1"/>
          </p:cNvSpPr>
          <p:nvPr>
            <p:ph type="dt" idx="10"/>
          </p:nvPr>
        </p:nvSpPr>
        <p:spPr>
          <a:xfrm>
            <a:off x="8075613" y="6314400"/>
            <a:ext cx="26234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9"/>
          <p:cNvSpPr txBox="1">
            <a:spLocks noGrp="1"/>
          </p:cNvSpPr>
          <p:nvPr>
            <p:ph type="ftr" idx="11"/>
          </p:nvPr>
        </p:nvSpPr>
        <p:spPr>
          <a:xfrm>
            <a:off x="540000" y="6314400"/>
            <a:ext cx="7350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9"/>
          <p:cNvSpPr txBox="1">
            <a:spLocks noGrp="1"/>
          </p:cNvSpPr>
          <p:nvPr>
            <p:ph type="sldNum" idx="12"/>
          </p:nvPr>
        </p:nvSpPr>
        <p:spPr>
          <a:xfrm>
            <a:off x="10883899" y="6314400"/>
            <a:ext cx="7572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oogle Shape;77;p30"/>
          <p:cNvGrpSpPr/>
          <p:nvPr/>
        </p:nvGrpSpPr>
        <p:grpSpPr>
          <a:xfrm>
            <a:off x="0" y="-3"/>
            <a:ext cx="12192000" cy="6858003"/>
            <a:chOff x="0" y="-3"/>
            <a:chExt cx="12192000" cy="6858003"/>
          </a:xfrm>
        </p:grpSpPr>
        <p:sp>
          <p:nvSpPr>
            <p:cNvPr id="78" name="Google Shape;78;p3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79" name="Google Shape;79;p30"/>
            <p:cNvGrpSpPr/>
            <p:nvPr/>
          </p:nvGrpSpPr>
          <p:grpSpPr>
            <a:xfrm>
              <a:off x="672000" y="-3"/>
              <a:ext cx="11520000" cy="5760000"/>
              <a:chOff x="5981700" y="-1"/>
              <a:chExt cx="6042660" cy="3021330"/>
            </a:xfrm>
          </p:grpSpPr>
          <p:sp>
            <p:nvSpPr>
              <p:cNvPr id="80" name="Google Shape;80;p30"/>
              <p:cNvSpPr/>
              <p:nvPr/>
            </p:nvSpPr>
            <p:spPr>
              <a:xfrm>
                <a:off x="9003030" y="-1"/>
                <a:ext cx="3021330" cy="3021330"/>
              </a:xfrm>
              <a:prstGeom prst="rect">
                <a:avLst/>
              </a:prstGeom>
              <a:gradFill>
                <a:gsLst>
                  <a:gs pos="0">
                    <a:srgbClr val="00BAC8">
                      <a:alpha val="60000"/>
                    </a:srgbClr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81" name="Google Shape;81;p30"/>
              <p:cNvSpPr/>
              <p:nvPr/>
            </p:nvSpPr>
            <p:spPr>
              <a:xfrm flipH="1">
                <a:off x="5981700" y="-1"/>
                <a:ext cx="3021330" cy="3021330"/>
              </a:xfrm>
              <a:prstGeom prst="rect">
                <a:avLst/>
              </a:prstGeom>
              <a:gradFill>
                <a:gsLst>
                  <a:gs pos="0">
                    <a:srgbClr val="00BAC8">
                      <a:alpha val="60000"/>
                    </a:srgbClr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82" name="Google Shape;82;p30"/>
            <p:cNvSpPr/>
            <p:nvPr/>
          </p:nvSpPr>
          <p:spPr>
            <a:xfrm rot="5400000">
              <a:off x="5334000" y="0"/>
              <a:ext cx="6858000" cy="6858000"/>
            </a:xfrm>
            <a:prstGeom prst="rect">
              <a:avLst/>
            </a:prstGeom>
            <a:gradFill>
              <a:gsLst>
                <a:gs pos="0">
                  <a:srgbClr val="00D17D">
                    <a:alpha val="60000"/>
                  </a:srgbClr>
                </a:gs>
                <a:gs pos="60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83" name="Google Shape;83;p30"/>
            <p:cNvSpPr/>
            <p:nvPr/>
          </p:nvSpPr>
          <p:spPr>
            <a:xfrm>
              <a:off x="0" y="2538000"/>
              <a:ext cx="4320000" cy="4320000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84" name="Google Shape;84;p30"/>
            <p:cNvGrpSpPr/>
            <p:nvPr/>
          </p:nvGrpSpPr>
          <p:grpSpPr>
            <a:xfrm rot="10800000">
              <a:off x="1" y="2948940"/>
              <a:ext cx="7818118" cy="3909059"/>
              <a:chOff x="0" y="0"/>
              <a:chExt cx="2880000" cy="1440000"/>
            </a:xfrm>
          </p:grpSpPr>
          <p:sp>
            <p:nvSpPr>
              <p:cNvPr id="85" name="Google Shape;85;p30"/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86" name="Google Shape;86;p30"/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87" name="Google Shape;87;p30"/>
            <p:cNvSpPr/>
            <p:nvPr/>
          </p:nvSpPr>
          <p:spPr>
            <a:xfrm rot="10800000" flipH="1">
              <a:off x="0" y="521786"/>
              <a:ext cx="6336213" cy="6336213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60000">
                  <a:srgbClr val="00BAC8">
                    <a:alpha val="0"/>
                  </a:srgbClr>
                </a:gs>
                <a:gs pos="100000">
                  <a:srgbClr val="00BAC8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88" name="Google Shape;88;p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9" name="Google Shape;89;p30"/>
          <p:cNvSpPr txBox="1">
            <a:spLocks noGrp="1"/>
          </p:cNvSpPr>
          <p:nvPr>
            <p:ph type="title"/>
          </p:nvPr>
        </p:nvSpPr>
        <p:spPr>
          <a:xfrm>
            <a:off x="540000" y="539999"/>
            <a:ext cx="11090275" cy="12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0"/>
          <p:cNvSpPr txBox="1">
            <a:spLocks noGrp="1"/>
          </p:cNvSpPr>
          <p:nvPr>
            <p:ph type="body" idx="1"/>
          </p:nvPr>
        </p:nvSpPr>
        <p:spPr>
          <a:xfrm>
            <a:off x="540000" y="1929600"/>
            <a:ext cx="5437186" cy="43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30"/>
          <p:cNvSpPr txBox="1">
            <a:spLocks noGrp="1"/>
          </p:cNvSpPr>
          <p:nvPr>
            <p:ph type="body" idx="2"/>
          </p:nvPr>
        </p:nvSpPr>
        <p:spPr>
          <a:xfrm>
            <a:off x="6203950" y="1929600"/>
            <a:ext cx="5437186" cy="43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30"/>
          <p:cNvSpPr txBox="1">
            <a:spLocks noGrp="1"/>
          </p:cNvSpPr>
          <p:nvPr>
            <p:ph type="dt" idx="10"/>
          </p:nvPr>
        </p:nvSpPr>
        <p:spPr>
          <a:xfrm>
            <a:off x="8075613" y="6314400"/>
            <a:ext cx="26234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0"/>
          <p:cNvSpPr txBox="1">
            <a:spLocks noGrp="1"/>
          </p:cNvSpPr>
          <p:nvPr>
            <p:ph type="ftr" idx="11"/>
          </p:nvPr>
        </p:nvSpPr>
        <p:spPr>
          <a:xfrm>
            <a:off x="540000" y="6314400"/>
            <a:ext cx="7350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0"/>
          <p:cNvSpPr txBox="1">
            <a:spLocks noGrp="1"/>
          </p:cNvSpPr>
          <p:nvPr>
            <p:ph type="sldNum" idx="12"/>
          </p:nvPr>
        </p:nvSpPr>
        <p:spPr>
          <a:xfrm>
            <a:off x="10883899" y="6314400"/>
            <a:ext cx="7572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31"/>
          <p:cNvGrpSpPr/>
          <p:nvPr/>
        </p:nvGrpSpPr>
        <p:grpSpPr>
          <a:xfrm>
            <a:off x="0" y="-2"/>
            <a:ext cx="12191999" cy="6858002"/>
            <a:chOff x="0" y="-2"/>
            <a:chExt cx="12191999" cy="6858002"/>
          </a:xfrm>
        </p:grpSpPr>
        <p:sp>
          <p:nvSpPr>
            <p:cNvPr id="97" name="Google Shape;97;p31"/>
            <p:cNvSpPr/>
            <p:nvPr/>
          </p:nvSpPr>
          <p:spPr>
            <a:xfrm>
              <a:off x="7995665" y="2562224"/>
              <a:ext cx="4196334" cy="4295775"/>
            </a:xfrm>
            <a:prstGeom prst="rect">
              <a:avLst/>
            </a:prstGeom>
            <a:gradFill>
              <a:gsLst>
                <a:gs pos="0">
                  <a:srgbClr val="00D17D">
                    <a:alpha val="40000"/>
                  </a:srgbClr>
                </a:gs>
                <a:gs pos="34000">
                  <a:srgbClr val="00D17D">
                    <a:alpha val="20000"/>
                  </a:srgbClr>
                </a:gs>
                <a:gs pos="65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98" name="Google Shape;98;p31"/>
            <p:cNvGrpSpPr/>
            <p:nvPr/>
          </p:nvGrpSpPr>
          <p:grpSpPr>
            <a:xfrm rot="-5400000">
              <a:off x="2295528" y="-2295528"/>
              <a:ext cx="6858000" cy="11449051"/>
              <a:chOff x="0" y="2333625"/>
              <a:chExt cx="9515474" cy="3766109"/>
            </a:xfrm>
          </p:grpSpPr>
          <p:sp>
            <p:nvSpPr>
              <p:cNvPr id="99" name="Google Shape;99;p31"/>
              <p:cNvSpPr/>
              <p:nvPr/>
            </p:nvSpPr>
            <p:spPr>
              <a:xfrm>
                <a:off x="4757737" y="2333625"/>
                <a:ext cx="4757737" cy="3766109"/>
              </a:xfrm>
              <a:prstGeom prst="rect">
                <a:avLst/>
              </a:prstGeom>
              <a:gradFill>
                <a:gsLst>
                  <a:gs pos="0">
                    <a:srgbClr val="794DFF">
                      <a:alpha val="60000"/>
                    </a:srgbClr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100" name="Google Shape;100;p31"/>
              <p:cNvSpPr/>
              <p:nvPr/>
            </p:nvSpPr>
            <p:spPr>
              <a:xfrm flipH="1">
                <a:off x="0" y="2333625"/>
                <a:ext cx="4757737" cy="3766109"/>
              </a:xfrm>
              <a:prstGeom prst="rect">
                <a:avLst/>
              </a:prstGeom>
              <a:gradFill>
                <a:gsLst>
                  <a:gs pos="0">
                    <a:srgbClr val="794DFF">
                      <a:alpha val="60000"/>
                    </a:srgbClr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grpSp>
          <p:nvGrpSpPr>
            <p:cNvPr id="101" name="Google Shape;101;p31"/>
            <p:cNvGrpSpPr/>
            <p:nvPr/>
          </p:nvGrpSpPr>
          <p:grpSpPr>
            <a:xfrm rot="5400000">
              <a:off x="3583369" y="-3583369"/>
              <a:ext cx="4713262" cy="11880000"/>
              <a:chOff x="1" y="0"/>
              <a:chExt cx="8305797" cy="6858000"/>
            </a:xfrm>
          </p:grpSpPr>
          <p:sp>
            <p:nvSpPr>
              <p:cNvPr id="102" name="Google Shape;102;p31"/>
              <p:cNvSpPr/>
              <p:nvPr/>
            </p:nvSpPr>
            <p:spPr>
              <a:xfrm>
                <a:off x="931" y="3429000"/>
                <a:ext cx="8304867" cy="3429000"/>
              </a:xfrm>
              <a:prstGeom prst="rect">
                <a:avLst/>
              </a:prstGeom>
              <a:gradFill>
                <a:gsLst>
                  <a:gs pos="0">
                    <a:srgbClr val="00D17D">
                      <a:alpha val="60000"/>
                    </a:srgbClr>
                  </a:gs>
                  <a:gs pos="63000">
                    <a:srgbClr val="00D17D">
                      <a:alpha val="0"/>
                    </a:srgbClr>
                  </a:gs>
                  <a:gs pos="100000">
                    <a:srgbClr val="00D17D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103" name="Google Shape;103;p31"/>
              <p:cNvSpPr/>
              <p:nvPr/>
            </p:nvSpPr>
            <p:spPr>
              <a:xfrm rot="10800000" flipH="1">
                <a:off x="1" y="0"/>
                <a:ext cx="8304867" cy="3429000"/>
              </a:xfrm>
              <a:prstGeom prst="rect">
                <a:avLst/>
              </a:prstGeom>
              <a:gradFill>
                <a:gsLst>
                  <a:gs pos="0">
                    <a:srgbClr val="00D17D">
                      <a:alpha val="60000"/>
                    </a:srgbClr>
                  </a:gs>
                  <a:gs pos="63000">
                    <a:srgbClr val="00D17D">
                      <a:alpha val="0"/>
                    </a:srgbClr>
                  </a:gs>
                  <a:gs pos="100000">
                    <a:srgbClr val="00D17D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grpSp>
          <p:nvGrpSpPr>
            <p:cNvPr id="104" name="Google Shape;104;p31"/>
            <p:cNvGrpSpPr/>
            <p:nvPr/>
          </p:nvGrpSpPr>
          <p:grpSpPr>
            <a:xfrm>
              <a:off x="2676525" y="0"/>
              <a:ext cx="9515473" cy="3766109"/>
              <a:chOff x="2333625" y="2433367"/>
              <a:chExt cx="9897159" cy="3766109"/>
            </a:xfrm>
          </p:grpSpPr>
          <p:sp>
            <p:nvSpPr>
              <p:cNvPr id="105" name="Google Shape;105;p31"/>
              <p:cNvSpPr/>
              <p:nvPr/>
            </p:nvSpPr>
            <p:spPr>
              <a:xfrm>
                <a:off x="7282205" y="2433367"/>
                <a:ext cx="4948579" cy="3766109"/>
              </a:xfrm>
              <a:prstGeom prst="rect">
                <a:avLst/>
              </a:prstGeom>
              <a:gradFill>
                <a:gsLst>
                  <a:gs pos="0">
                    <a:srgbClr val="00BAC8">
                      <a:alpha val="60000"/>
                    </a:srgbClr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106" name="Google Shape;106;p31"/>
              <p:cNvSpPr/>
              <p:nvPr/>
            </p:nvSpPr>
            <p:spPr>
              <a:xfrm flipH="1">
                <a:off x="2333625" y="2433367"/>
                <a:ext cx="4948579" cy="3766109"/>
              </a:xfrm>
              <a:prstGeom prst="rect">
                <a:avLst/>
              </a:prstGeom>
              <a:gradFill>
                <a:gsLst>
                  <a:gs pos="0">
                    <a:srgbClr val="00BAC8">
                      <a:alpha val="60000"/>
                    </a:srgbClr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grpSp>
          <p:nvGrpSpPr>
            <p:cNvPr id="107" name="Google Shape;107;p31"/>
            <p:cNvGrpSpPr/>
            <p:nvPr/>
          </p:nvGrpSpPr>
          <p:grpSpPr>
            <a:xfrm>
              <a:off x="0" y="0"/>
              <a:ext cx="9515473" cy="3766109"/>
              <a:chOff x="0" y="2333625"/>
              <a:chExt cx="9515473" cy="3766109"/>
            </a:xfrm>
          </p:grpSpPr>
          <p:sp>
            <p:nvSpPr>
              <p:cNvPr id="108" name="Google Shape;108;p31"/>
              <p:cNvSpPr/>
              <p:nvPr/>
            </p:nvSpPr>
            <p:spPr>
              <a:xfrm>
                <a:off x="4757737" y="2333625"/>
                <a:ext cx="4757736" cy="3766109"/>
              </a:xfrm>
              <a:prstGeom prst="rect">
                <a:avLst/>
              </a:prstGeom>
              <a:gradFill>
                <a:gsLst>
                  <a:gs pos="0">
                    <a:srgbClr val="794DFF">
                      <a:alpha val="60000"/>
                    </a:srgbClr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109" name="Google Shape;109;p31"/>
              <p:cNvSpPr/>
              <p:nvPr/>
            </p:nvSpPr>
            <p:spPr>
              <a:xfrm flipH="1">
                <a:off x="0" y="2333625"/>
                <a:ext cx="4757736" cy="3766109"/>
              </a:xfrm>
              <a:prstGeom prst="rect">
                <a:avLst/>
              </a:prstGeom>
              <a:gradFill>
                <a:gsLst>
                  <a:gs pos="0">
                    <a:srgbClr val="794DFF">
                      <a:alpha val="60000"/>
                    </a:srgbClr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</p:grpSp>
      <p:sp>
        <p:nvSpPr>
          <p:cNvPr id="110" name="Google Shape;110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1" name="Google Shape;111;p31"/>
          <p:cNvSpPr txBox="1">
            <a:spLocks noGrp="1"/>
          </p:cNvSpPr>
          <p:nvPr>
            <p:ph type="title"/>
          </p:nvPr>
        </p:nvSpPr>
        <p:spPr>
          <a:xfrm>
            <a:off x="540000" y="539999"/>
            <a:ext cx="11090273" cy="121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ll MT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1"/>
          <p:cNvSpPr txBox="1">
            <a:spLocks noGrp="1"/>
          </p:cNvSpPr>
          <p:nvPr>
            <p:ph type="body" idx="1"/>
          </p:nvPr>
        </p:nvSpPr>
        <p:spPr>
          <a:xfrm>
            <a:off x="540000" y="1929783"/>
            <a:ext cx="5448052" cy="792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 cap="none"/>
            </a:lvl1pPr>
            <a:lvl2pPr marL="914400" lvl="1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3" name="Google Shape;113;p31"/>
          <p:cNvSpPr txBox="1">
            <a:spLocks noGrp="1"/>
          </p:cNvSpPr>
          <p:nvPr>
            <p:ph type="body" idx="2"/>
          </p:nvPr>
        </p:nvSpPr>
        <p:spPr>
          <a:xfrm>
            <a:off x="540000" y="2937844"/>
            <a:ext cx="5437186" cy="3376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31"/>
          <p:cNvSpPr txBox="1">
            <a:spLocks noGrp="1"/>
          </p:cNvSpPr>
          <p:nvPr>
            <p:ph type="body" idx="3"/>
          </p:nvPr>
        </p:nvSpPr>
        <p:spPr>
          <a:xfrm>
            <a:off x="6203949" y="1929782"/>
            <a:ext cx="5437187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 i="0" cap="none"/>
            </a:lvl1pPr>
            <a:lvl2pPr marL="914400" lvl="1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5" name="Google Shape;115;p31"/>
          <p:cNvSpPr txBox="1">
            <a:spLocks noGrp="1"/>
          </p:cNvSpPr>
          <p:nvPr>
            <p:ph type="body" idx="4"/>
          </p:nvPr>
        </p:nvSpPr>
        <p:spPr>
          <a:xfrm>
            <a:off x="6203950" y="2937844"/>
            <a:ext cx="5437186" cy="3376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31"/>
          <p:cNvSpPr txBox="1">
            <a:spLocks noGrp="1"/>
          </p:cNvSpPr>
          <p:nvPr>
            <p:ph type="dt" idx="10"/>
          </p:nvPr>
        </p:nvSpPr>
        <p:spPr>
          <a:xfrm>
            <a:off x="8075613" y="6314400"/>
            <a:ext cx="26234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1"/>
          <p:cNvSpPr txBox="1">
            <a:spLocks noGrp="1"/>
          </p:cNvSpPr>
          <p:nvPr>
            <p:ph type="ftr" idx="11"/>
          </p:nvPr>
        </p:nvSpPr>
        <p:spPr>
          <a:xfrm>
            <a:off x="540000" y="6314400"/>
            <a:ext cx="7350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31"/>
          <p:cNvSpPr txBox="1">
            <a:spLocks noGrp="1"/>
          </p:cNvSpPr>
          <p:nvPr>
            <p:ph type="sldNum" idx="12"/>
          </p:nvPr>
        </p:nvSpPr>
        <p:spPr>
          <a:xfrm>
            <a:off x="10883899" y="6314400"/>
            <a:ext cx="7572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32"/>
          <p:cNvGrpSpPr/>
          <p:nvPr/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121" name="Google Shape;121;p32"/>
            <p:cNvSpPr/>
            <p:nvPr/>
          </p:nvSpPr>
          <p:spPr>
            <a:xfrm rot="-5400000">
              <a:off x="1" y="1640114"/>
              <a:ext cx="5217886" cy="5217886"/>
            </a:xfrm>
            <a:prstGeom prst="rect">
              <a:avLst/>
            </a:prstGeom>
            <a:gradFill>
              <a:gsLst>
                <a:gs pos="0">
                  <a:srgbClr val="794DFF">
                    <a:alpha val="60000"/>
                  </a:srgbClr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22" name="Google Shape;122;p32"/>
            <p:cNvSpPr/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7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23" name="Google Shape;123;p32"/>
            <p:cNvSpPr/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124" name="Google Shape;124;p32"/>
            <p:cNvGrpSpPr/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125" name="Google Shape;125;p32"/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126" name="Google Shape;126;p32"/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grpSp>
          <p:nvGrpSpPr>
            <p:cNvPr id="127" name="Google Shape;127;p32"/>
            <p:cNvGrpSpPr/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128" name="Google Shape;128;p32"/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129" name="Google Shape;129;p32"/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130" name="Google Shape;130;p32"/>
            <p:cNvSpPr/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60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31" name="Google Shape;131;p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2" name="Google Shape;132;p32"/>
          <p:cNvSpPr txBox="1">
            <a:spLocks noGrp="1"/>
          </p:cNvSpPr>
          <p:nvPr>
            <p:ph type="dt" idx="10"/>
          </p:nvPr>
        </p:nvSpPr>
        <p:spPr>
          <a:xfrm>
            <a:off x="8075613" y="6314400"/>
            <a:ext cx="26234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2"/>
          <p:cNvSpPr txBox="1">
            <a:spLocks noGrp="1"/>
          </p:cNvSpPr>
          <p:nvPr>
            <p:ph type="ftr" idx="11"/>
          </p:nvPr>
        </p:nvSpPr>
        <p:spPr>
          <a:xfrm>
            <a:off x="540000" y="6314400"/>
            <a:ext cx="7350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2"/>
          <p:cNvSpPr txBox="1">
            <a:spLocks noGrp="1"/>
          </p:cNvSpPr>
          <p:nvPr>
            <p:ph type="sldNum" idx="12"/>
          </p:nvPr>
        </p:nvSpPr>
        <p:spPr>
          <a:xfrm>
            <a:off x="10883899" y="6314400"/>
            <a:ext cx="7572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33"/>
          <p:cNvGrpSpPr/>
          <p:nvPr/>
        </p:nvGrpSpPr>
        <p:grpSpPr>
          <a:xfrm flipH="1">
            <a:off x="0" y="0"/>
            <a:ext cx="12191999" cy="6858002"/>
            <a:chOff x="0" y="-2"/>
            <a:chExt cx="12191999" cy="6858002"/>
          </a:xfrm>
        </p:grpSpPr>
        <p:sp>
          <p:nvSpPr>
            <p:cNvPr id="137" name="Google Shape;137;p33"/>
            <p:cNvSpPr/>
            <p:nvPr/>
          </p:nvSpPr>
          <p:spPr>
            <a:xfrm>
              <a:off x="7995665" y="2562224"/>
              <a:ext cx="4196334" cy="4295775"/>
            </a:xfrm>
            <a:prstGeom prst="rect">
              <a:avLst/>
            </a:prstGeom>
            <a:gradFill>
              <a:gsLst>
                <a:gs pos="0">
                  <a:srgbClr val="00D17D">
                    <a:alpha val="40000"/>
                  </a:srgbClr>
                </a:gs>
                <a:gs pos="34000">
                  <a:srgbClr val="00D17D">
                    <a:alpha val="20000"/>
                  </a:srgbClr>
                </a:gs>
                <a:gs pos="65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138" name="Google Shape;138;p33"/>
            <p:cNvGrpSpPr/>
            <p:nvPr/>
          </p:nvGrpSpPr>
          <p:grpSpPr>
            <a:xfrm rot="-5400000">
              <a:off x="2295528" y="-2295528"/>
              <a:ext cx="6858000" cy="11449051"/>
              <a:chOff x="0" y="2333625"/>
              <a:chExt cx="9515474" cy="3766109"/>
            </a:xfrm>
          </p:grpSpPr>
          <p:sp>
            <p:nvSpPr>
              <p:cNvPr id="139" name="Google Shape;139;p33"/>
              <p:cNvSpPr/>
              <p:nvPr/>
            </p:nvSpPr>
            <p:spPr>
              <a:xfrm>
                <a:off x="4757737" y="2333625"/>
                <a:ext cx="4757737" cy="3766109"/>
              </a:xfrm>
              <a:prstGeom prst="rect">
                <a:avLst/>
              </a:prstGeom>
              <a:gradFill>
                <a:gsLst>
                  <a:gs pos="0">
                    <a:srgbClr val="794DFF">
                      <a:alpha val="60000"/>
                    </a:srgbClr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140" name="Google Shape;140;p33"/>
              <p:cNvSpPr/>
              <p:nvPr/>
            </p:nvSpPr>
            <p:spPr>
              <a:xfrm flipH="1">
                <a:off x="0" y="2333625"/>
                <a:ext cx="4757737" cy="3766109"/>
              </a:xfrm>
              <a:prstGeom prst="rect">
                <a:avLst/>
              </a:prstGeom>
              <a:gradFill>
                <a:gsLst>
                  <a:gs pos="0">
                    <a:srgbClr val="794DFF">
                      <a:alpha val="60000"/>
                    </a:srgbClr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grpSp>
          <p:nvGrpSpPr>
            <p:cNvPr id="141" name="Google Shape;141;p33"/>
            <p:cNvGrpSpPr/>
            <p:nvPr/>
          </p:nvGrpSpPr>
          <p:grpSpPr>
            <a:xfrm rot="5400000">
              <a:off x="3583369" y="-3583369"/>
              <a:ext cx="4713262" cy="11880000"/>
              <a:chOff x="1" y="0"/>
              <a:chExt cx="8305797" cy="6858000"/>
            </a:xfrm>
          </p:grpSpPr>
          <p:sp>
            <p:nvSpPr>
              <p:cNvPr id="142" name="Google Shape;142;p33"/>
              <p:cNvSpPr/>
              <p:nvPr/>
            </p:nvSpPr>
            <p:spPr>
              <a:xfrm>
                <a:off x="931" y="3429000"/>
                <a:ext cx="8304867" cy="3429000"/>
              </a:xfrm>
              <a:prstGeom prst="rect">
                <a:avLst/>
              </a:prstGeom>
              <a:gradFill>
                <a:gsLst>
                  <a:gs pos="0">
                    <a:srgbClr val="00D17D">
                      <a:alpha val="60000"/>
                    </a:srgbClr>
                  </a:gs>
                  <a:gs pos="63000">
                    <a:srgbClr val="00D17D">
                      <a:alpha val="0"/>
                    </a:srgbClr>
                  </a:gs>
                  <a:gs pos="100000">
                    <a:srgbClr val="00D17D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143" name="Google Shape;143;p33"/>
              <p:cNvSpPr/>
              <p:nvPr/>
            </p:nvSpPr>
            <p:spPr>
              <a:xfrm rot="10800000" flipH="1">
                <a:off x="1" y="0"/>
                <a:ext cx="8304867" cy="3429000"/>
              </a:xfrm>
              <a:prstGeom prst="rect">
                <a:avLst/>
              </a:prstGeom>
              <a:gradFill>
                <a:gsLst>
                  <a:gs pos="0">
                    <a:srgbClr val="00D17D">
                      <a:alpha val="60000"/>
                    </a:srgbClr>
                  </a:gs>
                  <a:gs pos="63000">
                    <a:srgbClr val="00D17D">
                      <a:alpha val="0"/>
                    </a:srgbClr>
                  </a:gs>
                  <a:gs pos="100000">
                    <a:srgbClr val="00D17D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grpSp>
          <p:nvGrpSpPr>
            <p:cNvPr id="144" name="Google Shape;144;p33"/>
            <p:cNvGrpSpPr/>
            <p:nvPr/>
          </p:nvGrpSpPr>
          <p:grpSpPr>
            <a:xfrm>
              <a:off x="2676525" y="0"/>
              <a:ext cx="9515473" cy="3766109"/>
              <a:chOff x="2333625" y="2433367"/>
              <a:chExt cx="9897159" cy="3766109"/>
            </a:xfrm>
          </p:grpSpPr>
          <p:sp>
            <p:nvSpPr>
              <p:cNvPr id="145" name="Google Shape;145;p33"/>
              <p:cNvSpPr/>
              <p:nvPr/>
            </p:nvSpPr>
            <p:spPr>
              <a:xfrm>
                <a:off x="7282205" y="2433367"/>
                <a:ext cx="4948579" cy="3766109"/>
              </a:xfrm>
              <a:prstGeom prst="rect">
                <a:avLst/>
              </a:prstGeom>
              <a:gradFill>
                <a:gsLst>
                  <a:gs pos="0">
                    <a:srgbClr val="00BAC8">
                      <a:alpha val="60000"/>
                    </a:srgbClr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146" name="Google Shape;146;p33"/>
              <p:cNvSpPr/>
              <p:nvPr/>
            </p:nvSpPr>
            <p:spPr>
              <a:xfrm flipH="1">
                <a:off x="2333625" y="2433367"/>
                <a:ext cx="4948579" cy="3766109"/>
              </a:xfrm>
              <a:prstGeom prst="rect">
                <a:avLst/>
              </a:prstGeom>
              <a:gradFill>
                <a:gsLst>
                  <a:gs pos="0">
                    <a:srgbClr val="00BAC8">
                      <a:alpha val="60000"/>
                    </a:srgbClr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grpSp>
          <p:nvGrpSpPr>
            <p:cNvPr id="147" name="Google Shape;147;p33"/>
            <p:cNvGrpSpPr/>
            <p:nvPr/>
          </p:nvGrpSpPr>
          <p:grpSpPr>
            <a:xfrm>
              <a:off x="0" y="0"/>
              <a:ext cx="9515473" cy="3766109"/>
              <a:chOff x="0" y="2333625"/>
              <a:chExt cx="9515473" cy="3766109"/>
            </a:xfrm>
          </p:grpSpPr>
          <p:sp>
            <p:nvSpPr>
              <p:cNvPr id="148" name="Google Shape;148;p33"/>
              <p:cNvSpPr/>
              <p:nvPr/>
            </p:nvSpPr>
            <p:spPr>
              <a:xfrm>
                <a:off x="4757737" y="2333625"/>
                <a:ext cx="4757736" cy="3766109"/>
              </a:xfrm>
              <a:prstGeom prst="rect">
                <a:avLst/>
              </a:prstGeom>
              <a:gradFill>
                <a:gsLst>
                  <a:gs pos="0">
                    <a:srgbClr val="794DFF">
                      <a:alpha val="60000"/>
                    </a:srgbClr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149" name="Google Shape;149;p33"/>
              <p:cNvSpPr/>
              <p:nvPr/>
            </p:nvSpPr>
            <p:spPr>
              <a:xfrm flipH="1">
                <a:off x="0" y="2333625"/>
                <a:ext cx="4757736" cy="3766109"/>
              </a:xfrm>
              <a:prstGeom prst="rect">
                <a:avLst/>
              </a:prstGeom>
              <a:gradFill>
                <a:gsLst>
                  <a:gs pos="0">
                    <a:srgbClr val="794DFF">
                      <a:alpha val="60000"/>
                    </a:srgbClr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</p:grpSp>
      <p:sp>
        <p:nvSpPr>
          <p:cNvPr id="150" name="Google Shape;150;p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1" name="Google Shape;151;p33"/>
          <p:cNvSpPr txBox="1">
            <a:spLocks noGrp="1"/>
          </p:cNvSpPr>
          <p:nvPr>
            <p:ph type="title"/>
          </p:nvPr>
        </p:nvSpPr>
        <p:spPr>
          <a:xfrm>
            <a:off x="539999" y="540000"/>
            <a:ext cx="4511425" cy="277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ll MT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3"/>
          <p:cNvSpPr txBox="1">
            <a:spLocks noGrp="1"/>
          </p:cNvSpPr>
          <p:nvPr>
            <p:ph type="body" idx="1"/>
          </p:nvPr>
        </p:nvSpPr>
        <p:spPr>
          <a:xfrm>
            <a:off x="5232400" y="540000"/>
            <a:ext cx="6408736" cy="575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marL="914400" lvl="1" indent="-3810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2pPr>
            <a:lvl3pPr marL="1371600" lvl="2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4pPr>
            <a:lvl5pPr marL="2286000" lvl="4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53" name="Google Shape;153;p33"/>
          <p:cNvSpPr txBox="1">
            <a:spLocks noGrp="1"/>
          </p:cNvSpPr>
          <p:nvPr>
            <p:ph type="body" idx="2"/>
          </p:nvPr>
        </p:nvSpPr>
        <p:spPr>
          <a:xfrm>
            <a:off x="540000" y="3536950"/>
            <a:ext cx="4511426" cy="277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cap="none"/>
            </a:lvl1pPr>
            <a:lvl2pPr marL="914400" lvl="1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4" name="Google Shape;154;p33"/>
          <p:cNvSpPr txBox="1">
            <a:spLocks noGrp="1"/>
          </p:cNvSpPr>
          <p:nvPr>
            <p:ph type="dt" idx="10"/>
          </p:nvPr>
        </p:nvSpPr>
        <p:spPr>
          <a:xfrm>
            <a:off x="8075613" y="6314400"/>
            <a:ext cx="26234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3"/>
          <p:cNvSpPr txBox="1">
            <a:spLocks noGrp="1"/>
          </p:cNvSpPr>
          <p:nvPr>
            <p:ph type="ftr" idx="11"/>
          </p:nvPr>
        </p:nvSpPr>
        <p:spPr>
          <a:xfrm>
            <a:off x="540000" y="6314400"/>
            <a:ext cx="7350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3"/>
          <p:cNvSpPr txBox="1">
            <a:spLocks noGrp="1"/>
          </p:cNvSpPr>
          <p:nvPr>
            <p:ph type="sldNum" idx="12"/>
          </p:nvPr>
        </p:nvSpPr>
        <p:spPr>
          <a:xfrm>
            <a:off x="10883899" y="6314400"/>
            <a:ext cx="7572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oogle Shape;158;p34"/>
          <p:cNvGrpSpPr/>
          <p:nvPr/>
        </p:nvGrpSpPr>
        <p:grpSpPr>
          <a:xfrm rot="10800000">
            <a:off x="1392000" y="0"/>
            <a:ext cx="10800000" cy="6858000"/>
            <a:chOff x="0" y="0"/>
            <a:chExt cx="10800000" cy="6858000"/>
          </a:xfrm>
        </p:grpSpPr>
        <p:sp>
          <p:nvSpPr>
            <p:cNvPr id="159" name="Google Shape;159;p34"/>
            <p:cNvSpPr/>
            <p:nvPr/>
          </p:nvSpPr>
          <p:spPr>
            <a:xfrm>
              <a:off x="5400000" y="0"/>
              <a:ext cx="5400000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60" name="Google Shape;160;p34"/>
            <p:cNvSpPr/>
            <p:nvPr/>
          </p:nvSpPr>
          <p:spPr>
            <a:xfrm flipH="1">
              <a:off x="0" y="0"/>
              <a:ext cx="5400000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pSp>
        <p:nvGrpSpPr>
          <p:cNvPr id="161" name="Google Shape;161;p34"/>
          <p:cNvGrpSpPr/>
          <p:nvPr/>
        </p:nvGrpSpPr>
        <p:grpSpPr>
          <a:xfrm rot="-5400000" flipH="1">
            <a:off x="-1714500" y="1714500"/>
            <a:ext cx="6858000" cy="3429000"/>
            <a:chOff x="0" y="0"/>
            <a:chExt cx="2880000" cy="1440000"/>
          </a:xfrm>
        </p:grpSpPr>
        <p:sp>
          <p:nvSpPr>
            <p:cNvPr id="162" name="Google Shape;162;p34"/>
            <p:cNvSpPr/>
            <p:nvPr/>
          </p:nvSpPr>
          <p:spPr>
            <a:xfrm>
              <a:off x="1440000" y="0"/>
              <a:ext cx="1440000" cy="1440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63" name="Google Shape;163;p34"/>
            <p:cNvSpPr/>
            <p:nvPr/>
          </p:nvSpPr>
          <p:spPr>
            <a:xfrm flipH="1">
              <a:off x="0" y="0"/>
              <a:ext cx="1440000" cy="1440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64" name="Google Shape;164;p34"/>
          <p:cNvSpPr/>
          <p:nvPr/>
        </p:nvSpPr>
        <p:spPr>
          <a:xfrm rot="10800000">
            <a:off x="5602287" y="268286"/>
            <a:ext cx="6589713" cy="6589713"/>
          </a:xfrm>
          <a:prstGeom prst="rect">
            <a:avLst/>
          </a:prstGeom>
          <a:gradFill>
            <a:gsLst>
              <a:gs pos="0">
                <a:schemeClr val="accent1"/>
              </a:gs>
              <a:gs pos="60000">
                <a:srgbClr val="00BAC8">
                  <a:alpha val="0"/>
                </a:srgbClr>
              </a:gs>
              <a:gs pos="100000">
                <a:srgbClr val="00BAC8">
                  <a:alpha val="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5" name="Google Shape;165;p34"/>
          <p:cNvSpPr/>
          <p:nvPr/>
        </p:nvSpPr>
        <p:spPr>
          <a:xfrm>
            <a:off x="0" y="0"/>
            <a:ext cx="6589713" cy="6589713"/>
          </a:xfrm>
          <a:prstGeom prst="rect">
            <a:avLst/>
          </a:prstGeom>
          <a:gradFill>
            <a:gsLst>
              <a:gs pos="0">
                <a:srgbClr val="00BAC8">
                  <a:alpha val="60000"/>
                </a:srgbClr>
              </a:gs>
              <a:gs pos="60000">
                <a:srgbClr val="00BAC8">
                  <a:alpha val="0"/>
                </a:srgbClr>
              </a:gs>
              <a:gs pos="100000">
                <a:srgbClr val="00BAC8">
                  <a:alpha val="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6" name="Google Shape;166;p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7" name="Google Shape;167;p34"/>
          <p:cNvSpPr txBox="1">
            <a:spLocks noGrp="1"/>
          </p:cNvSpPr>
          <p:nvPr>
            <p:ph type="title"/>
          </p:nvPr>
        </p:nvSpPr>
        <p:spPr>
          <a:xfrm>
            <a:off x="539999" y="540000"/>
            <a:ext cx="4511425" cy="277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ll MT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34"/>
          <p:cNvSpPr>
            <a:spLocks noGrp="1"/>
          </p:cNvSpPr>
          <p:nvPr>
            <p:ph type="pic" idx="2"/>
          </p:nvPr>
        </p:nvSpPr>
        <p:spPr>
          <a:xfrm>
            <a:off x="5232400" y="549275"/>
            <a:ext cx="6408736" cy="5759450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34"/>
          <p:cNvSpPr txBox="1">
            <a:spLocks noGrp="1"/>
          </p:cNvSpPr>
          <p:nvPr>
            <p:ph type="body" idx="1"/>
          </p:nvPr>
        </p:nvSpPr>
        <p:spPr>
          <a:xfrm>
            <a:off x="539999" y="3536950"/>
            <a:ext cx="4511425" cy="277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cap="none"/>
            </a:lvl1pPr>
            <a:lvl2pPr marL="914400" lvl="1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70" name="Google Shape;170;p34"/>
          <p:cNvSpPr txBox="1">
            <a:spLocks noGrp="1"/>
          </p:cNvSpPr>
          <p:nvPr>
            <p:ph type="dt" idx="10"/>
          </p:nvPr>
        </p:nvSpPr>
        <p:spPr>
          <a:xfrm>
            <a:off x="8075613" y="6314400"/>
            <a:ext cx="26234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34"/>
          <p:cNvSpPr txBox="1">
            <a:spLocks noGrp="1"/>
          </p:cNvSpPr>
          <p:nvPr>
            <p:ph type="ftr" idx="11"/>
          </p:nvPr>
        </p:nvSpPr>
        <p:spPr>
          <a:xfrm>
            <a:off x="540000" y="6314400"/>
            <a:ext cx="7350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4"/>
          <p:cNvSpPr txBox="1">
            <a:spLocks noGrp="1"/>
          </p:cNvSpPr>
          <p:nvPr>
            <p:ph type="sldNum" idx="12"/>
          </p:nvPr>
        </p:nvSpPr>
        <p:spPr>
          <a:xfrm>
            <a:off x="10883899" y="6314400"/>
            <a:ext cx="7572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35"/>
          <p:cNvGrpSpPr/>
          <p:nvPr/>
        </p:nvGrpSpPr>
        <p:grpSpPr>
          <a:xfrm rot="10800000">
            <a:off x="5921828" y="2876440"/>
            <a:ext cx="6270171" cy="3981559"/>
            <a:chOff x="0" y="0"/>
            <a:chExt cx="10800000" cy="6858000"/>
          </a:xfrm>
        </p:grpSpPr>
        <p:sp>
          <p:nvSpPr>
            <p:cNvPr id="175" name="Google Shape;175;p35"/>
            <p:cNvSpPr/>
            <p:nvPr/>
          </p:nvSpPr>
          <p:spPr>
            <a:xfrm>
              <a:off x="5400000" y="0"/>
              <a:ext cx="5400000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6" name="Google Shape;176;p35"/>
            <p:cNvSpPr/>
            <p:nvPr/>
          </p:nvSpPr>
          <p:spPr>
            <a:xfrm flipH="1">
              <a:off x="0" y="0"/>
              <a:ext cx="5400000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pSp>
        <p:nvGrpSpPr>
          <p:cNvPr id="177" name="Google Shape;177;p35"/>
          <p:cNvGrpSpPr/>
          <p:nvPr/>
        </p:nvGrpSpPr>
        <p:grpSpPr>
          <a:xfrm flipH="1">
            <a:off x="0" y="-1"/>
            <a:ext cx="9361714" cy="4680857"/>
            <a:chOff x="0" y="0"/>
            <a:chExt cx="2880000" cy="1440000"/>
          </a:xfrm>
        </p:grpSpPr>
        <p:sp>
          <p:nvSpPr>
            <p:cNvPr id="178" name="Google Shape;178;p35"/>
            <p:cNvSpPr/>
            <p:nvPr/>
          </p:nvSpPr>
          <p:spPr>
            <a:xfrm>
              <a:off x="1440000" y="0"/>
              <a:ext cx="1440000" cy="1440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9" name="Google Shape;179;p35"/>
            <p:cNvSpPr/>
            <p:nvPr/>
          </p:nvSpPr>
          <p:spPr>
            <a:xfrm flipH="1">
              <a:off x="0" y="0"/>
              <a:ext cx="1440000" cy="1440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80" name="Google Shape;180;p35"/>
          <p:cNvSpPr/>
          <p:nvPr/>
        </p:nvSpPr>
        <p:spPr>
          <a:xfrm rot="10800000">
            <a:off x="8430794" y="3096793"/>
            <a:ext cx="3761205" cy="3761205"/>
          </a:xfrm>
          <a:prstGeom prst="rect">
            <a:avLst/>
          </a:prstGeom>
          <a:gradFill>
            <a:gsLst>
              <a:gs pos="0">
                <a:srgbClr val="00BAC8">
                  <a:alpha val="40000"/>
                </a:srgbClr>
              </a:gs>
              <a:gs pos="60000">
                <a:srgbClr val="00BAC8">
                  <a:alpha val="0"/>
                </a:srgbClr>
              </a:gs>
              <a:gs pos="100000">
                <a:srgbClr val="00BAC8">
                  <a:alpha val="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1" name="Google Shape;181;p35"/>
          <p:cNvSpPr/>
          <p:nvPr/>
        </p:nvSpPr>
        <p:spPr>
          <a:xfrm>
            <a:off x="0" y="0"/>
            <a:ext cx="6589713" cy="6589713"/>
          </a:xfrm>
          <a:prstGeom prst="rect">
            <a:avLst/>
          </a:prstGeom>
          <a:gradFill>
            <a:gsLst>
              <a:gs pos="0">
                <a:srgbClr val="00BAC8">
                  <a:alpha val="60000"/>
                </a:srgbClr>
              </a:gs>
              <a:gs pos="60000">
                <a:srgbClr val="00BAC8">
                  <a:alpha val="0"/>
                </a:srgbClr>
              </a:gs>
              <a:gs pos="100000">
                <a:srgbClr val="00BAC8">
                  <a:alpha val="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2" name="Google Shape;182;p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3" name="Google Shape;183;p35"/>
          <p:cNvSpPr txBox="1">
            <a:spLocks noGrp="1"/>
          </p:cNvSpPr>
          <p:nvPr>
            <p:ph type="title"/>
          </p:nvPr>
        </p:nvSpPr>
        <p:spPr>
          <a:xfrm>
            <a:off x="540000" y="540000"/>
            <a:ext cx="11090273" cy="1800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5"/>
          <p:cNvSpPr txBox="1">
            <a:spLocks noGrp="1"/>
          </p:cNvSpPr>
          <p:nvPr>
            <p:ph type="body" idx="1"/>
          </p:nvPr>
        </p:nvSpPr>
        <p:spPr>
          <a:xfrm rot="5400000">
            <a:off x="4195219" y="-1126332"/>
            <a:ext cx="3779837" cy="11090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" name="Google Shape;185;p35"/>
          <p:cNvSpPr txBox="1">
            <a:spLocks noGrp="1"/>
          </p:cNvSpPr>
          <p:nvPr>
            <p:ph type="dt" idx="10"/>
          </p:nvPr>
        </p:nvSpPr>
        <p:spPr>
          <a:xfrm>
            <a:off x="8075613" y="6314400"/>
            <a:ext cx="26234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35"/>
          <p:cNvSpPr txBox="1">
            <a:spLocks noGrp="1"/>
          </p:cNvSpPr>
          <p:nvPr>
            <p:ph type="ftr" idx="11"/>
          </p:nvPr>
        </p:nvSpPr>
        <p:spPr>
          <a:xfrm>
            <a:off x="540000" y="6314400"/>
            <a:ext cx="7350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35"/>
          <p:cNvSpPr txBox="1">
            <a:spLocks noGrp="1"/>
          </p:cNvSpPr>
          <p:nvPr>
            <p:ph type="sldNum" idx="12"/>
          </p:nvPr>
        </p:nvSpPr>
        <p:spPr>
          <a:xfrm>
            <a:off x="10883899" y="6314400"/>
            <a:ext cx="7572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oogle Shape;189;p36"/>
          <p:cNvGrpSpPr/>
          <p:nvPr/>
        </p:nvGrpSpPr>
        <p:grpSpPr>
          <a:xfrm>
            <a:off x="0" y="-3"/>
            <a:ext cx="12192000" cy="6858003"/>
            <a:chOff x="0" y="-3"/>
            <a:chExt cx="12192000" cy="6858003"/>
          </a:xfrm>
        </p:grpSpPr>
        <p:sp>
          <p:nvSpPr>
            <p:cNvPr id="190" name="Google Shape;190;p3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191" name="Google Shape;191;p36"/>
            <p:cNvGrpSpPr/>
            <p:nvPr/>
          </p:nvGrpSpPr>
          <p:grpSpPr>
            <a:xfrm>
              <a:off x="672000" y="-3"/>
              <a:ext cx="11520000" cy="5760000"/>
              <a:chOff x="5981700" y="-1"/>
              <a:chExt cx="6042660" cy="3021330"/>
            </a:xfrm>
          </p:grpSpPr>
          <p:sp>
            <p:nvSpPr>
              <p:cNvPr id="192" name="Google Shape;192;p36"/>
              <p:cNvSpPr/>
              <p:nvPr/>
            </p:nvSpPr>
            <p:spPr>
              <a:xfrm>
                <a:off x="9003030" y="-1"/>
                <a:ext cx="3021330" cy="3021330"/>
              </a:xfrm>
              <a:prstGeom prst="rect">
                <a:avLst/>
              </a:prstGeom>
              <a:gradFill>
                <a:gsLst>
                  <a:gs pos="0">
                    <a:srgbClr val="00BAC8">
                      <a:alpha val="60000"/>
                    </a:srgbClr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193" name="Google Shape;193;p36"/>
              <p:cNvSpPr/>
              <p:nvPr/>
            </p:nvSpPr>
            <p:spPr>
              <a:xfrm flipH="1">
                <a:off x="5981700" y="-1"/>
                <a:ext cx="3021330" cy="3021330"/>
              </a:xfrm>
              <a:prstGeom prst="rect">
                <a:avLst/>
              </a:prstGeom>
              <a:gradFill>
                <a:gsLst>
                  <a:gs pos="0">
                    <a:srgbClr val="00BAC8">
                      <a:alpha val="60000"/>
                    </a:srgbClr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194" name="Google Shape;194;p36"/>
            <p:cNvSpPr/>
            <p:nvPr/>
          </p:nvSpPr>
          <p:spPr>
            <a:xfrm rot="5400000">
              <a:off x="5334000" y="0"/>
              <a:ext cx="6858000" cy="6858000"/>
            </a:xfrm>
            <a:prstGeom prst="rect">
              <a:avLst/>
            </a:prstGeom>
            <a:gradFill>
              <a:gsLst>
                <a:gs pos="0">
                  <a:srgbClr val="00D17D">
                    <a:alpha val="60000"/>
                  </a:srgbClr>
                </a:gs>
                <a:gs pos="60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5" name="Google Shape;195;p36"/>
            <p:cNvSpPr/>
            <p:nvPr/>
          </p:nvSpPr>
          <p:spPr>
            <a:xfrm>
              <a:off x="0" y="2538000"/>
              <a:ext cx="4320000" cy="4320000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196" name="Google Shape;196;p36"/>
            <p:cNvGrpSpPr/>
            <p:nvPr/>
          </p:nvGrpSpPr>
          <p:grpSpPr>
            <a:xfrm rot="10800000">
              <a:off x="1" y="2948940"/>
              <a:ext cx="7818118" cy="3909059"/>
              <a:chOff x="0" y="0"/>
              <a:chExt cx="2880000" cy="1440000"/>
            </a:xfrm>
          </p:grpSpPr>
          <p:sp>
            <p:nvSpPr>
              <p:cNvPr id="197" name="Google Shape;197;p36"/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198" name="Google Shape;198;p36"/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199" name="Google Shape;199;p36"/>
            <p:cNvSpPr/>
            <p:nvPr/>
          </p:nvSpPr>
          <p:spPr>
            <a:xfrm rot="10800000" flipH="1">
              <a:off x="0" y="521786"/>
              <a:ext cx="6336213" cy="6336213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60000">
                  <a:srgbClr val="00BAC8">
                    <a:alpha val="0"/>
                  </a:srgbClr>
                </a:gs>
                <a:gs pos="100000">
                  <a:srgbClr val="00BAC8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00" name="Google Shape;200;p3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1" name="Google Shape;201;p36"/>
          <p:cNvSpPr txBox="1">
            <a:spLocks noGrp="1"/>
          </p:cNvSpPr>
          <p:nvPr>
            <p:ph type="title"/>
          </p:nvPr>
        </p:nvSpPr>
        <p:spPr>
          <a:xfrm rot="5400000">
            <a:off x="7442325" y="2109912"/>
            <a:ext cx="5768726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36"/>
          <p:cNvSpPr txBox="1">
            <a:spLocks noGrp="1"/>
          </p:cNvSpPr>
          <p:nvPr>
            <p:ph type="body" idx="1"/>
          </p:nvPr>
        </p:nvSpPr>
        <p:spPr>
          <a:xfrm rot="5400000">
            <a:off x="1789238" y="-698375"/>
            <a:ext cx="5768726" cy="824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3" name="Google Shape;203;p36"/>
          <p:cNvSpPr txBox="1">
            <a:spLocks noGrp="1"/>
          </p:cNvSpPr>
          <p:nvPr>
            <p:ph type="dt" idx="10"/>
          </p:nvPr>
        </p:nvSpPr>
        <p:spPr>
          <a:xfrm>
            <a:off x="8075613" y="6314400"/>
            <a:ext cx="26234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36"/>
          <p:cNvSpPr txBox="1">
            <a:spLocks noGrp="1"/>
          </p:cNvSpPr>
          <p:nvPr>
            <p:ph type="ftr" idx="11"/>
          </p:nvPr>
        </p:nvSpPr>
        <p:spPr>
          <a:xfrm>
            <a:off x="540000" y="6314400"/>
            <a:ext cx="7350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36"/>
          <p:cNvSpPr txBox="1">
            <a:spLocks noGrp="1"/>
          </p:cNvSpPr>
          <p:nvPr>
            <p:ph type="sldNum" idx="12"/>
          </p:nvPr>
        </p:nvSpPr>
        <p:spPr>
          <a:xfrm>
            <a:off x="10883899" y="6314400"/>
            <a:ext cx="7572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act information">
  <p:cSld name="Contact information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37" descr="Blank beige background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86" y="-1"/>
            <a:ext cx="1218142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7" descr="Pastel background gradient."/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4134275" y="0"/>
            <a:ext cx="8052429" cy="453343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7"/>
          <p:cNvSpPr>
            <a:spLocks noGrp="1"/>
          </p:cNvSpPr>
          <p:nvPr>
            <p:ph type="pic" idx="2"/>
          </p:nvPr>
        </p:nvSpPr>
        <p:spPr>
          <a:xfrm>
            <a:off x="493783" y="2324900"/>
            <a:ext cx="1706800" cy="1840800"/>
          </a:xfrm>
          <a:prstGeom prst="rect">
            <a:avLst/>
          </a:prstGeom>
          <a:noFill/>
          <a:ln>
            <a:noFill/>
          </a:ln>
        </p:spPr>
      </p:sp>
      <p:sp>
        <p:nvSpPr>
          <p:cNvPr id="210" name="Google Shape;210;p37"/>
          <p:cNvSpPr txBox="1">
            <a:spLocks noGrp="1"/>
          </p:cNvSpPr>
          <p:nvPr>
            <p:ph type="subTitle" idx="1"/>
          </p:nvPr>
        </p:nvSpPr>
        <p:spPr>
          <a:xfrm>
            <a:off x="2394069" y="2149544"/>
            <a:ext cx="17068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>
            <a:endParaRPr/>
          </a:p>
        </p:txBody>
      </p:sp>
      <p:sp>
        <p:nvSpPr>
          <p:cNvPr id="211" name="Google Shape;211;p37"/>
          <p:cNvSpPr txBox="1">
            <a:spLocks noGrp="1"/>
          </p:cNvSpPr>
          <p:nvPr>
            <p:ph type="subTitle" idx="3"/>
          </p:nvPr>
        </p:nvSpPr>
        <p:spPr>
          <a:xfrm>
            <a:off x="2394069" y="3629300"/>
            <a:ext cx="17068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1pPr>
            <a:lvl2pPr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2pPr>
            <a:lvl3pPr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3pPr>
            <a:lvl4pPr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4pPr>
            <a:lvl5pPr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5pPr>
            <a:lvl6pPr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6pPr>
            <a:lvl7pPr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7pPr>
            <a:lvl8pPr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8pPr>
            <a:lvl9pPr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7"/>
          <p:cNvSpPr>
            <a:spLocks noGrp="1"/>
          </p:cNvSpPr>
          <p:nvPr>
            <p:ph type="pic" idx="4"/>
          </p:nvPr>
        </p:nvSpPr>
        <p:spPr>
          <a:xfrm>
            <a:off x="4292465" y="2324900"/>
            <a:ext cx="1706800" cy="1840800"/>
          </a:xfrm>
          <a:prstGeom prst="rect">
            <a:avLst/>
          </a:prstGeom>
          <a:noFill/>
          <a:ln>
            <a:noFill/>
          </a:ln>
        </p:spPr>
      </p:sp>
      <p:sp>
        <p:nvSpPr>
          <p:cNvPr id="213" name="Google Shape;213;p37"/>
          <p:cNvSpPr txBox="1">
            <a:spLocks noGrp="1"/>
          </p:cNvSpPr>
          <p:nvPr>
            <p:ph type="subTitle" idx="5"/>
          </p:nvPr>
        </p:nvSpPr>
        <p:spPr>
          <a:xfrm>
            <a:off x="6192753" y="2149544"/>
            <a:ext cx="17068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>
            <a:endParaRPr/>
          </a:p>
        </p:txBody>
      </p:sp>
      <p:sp>
        <p:nvSpPr>
          <p:cNvPr id="214" name="Google Shape;214;p37"/>
          <p:cNvSpPr txBox="1">
            <a:spLocks noGrp="1"/>
          </p:cNvSpPr>
          <p:nvPr>
            <p:ph type="subTitle" idx="6"/>
          </p:nvPr>
        </p:nvSpPr>
        <p:spPr>
          <a:xfrm>
            <a:off x="6192753" y="3629300"/>
            <a:ext cx="17068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1pPr>
            <a:lvl2pPr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2pPr>
            <a:lvl3pPr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3pPr>
            <a:lvl4pPr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4pPr>
            <a:lvl5pPr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5pPr>
            <a:lvl6pPr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6pPr>
            <a:lvl7pPr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7pPr>
            <a:lvl8pPr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8pPr>
            <a:lvl9pPr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37"/>
          <p:cNvSpPr>
            <a:spLocks noGrp="1"/>
          </p:cNvSpPr>
          <p:nvPr>
            <p:ph type="pic" idx="7"/>
          </p:nvPr>
        </p:nvSpPr>
        <p:spPr>
          <a:xfrm>
            <a:off x="8091165" y="2324900"/>
            <a:ext cx="1706800" cy="1840800"/>
          </a:xfrm>
          <a:prstGeom prst="rect">
            <a:avLst/>
          </a:prstGeom>
          <a:noFill/>
          <a:ln>
            <a:noFill/>
          </a:ln>
        </p:spPr>
      </p:sp>
      <p:sp>
        <p:nvSpPr>
          <p:cNvPr id="216" name="Google Shape;216;p37"/>
          <p:cNvSpPr txBox="1">
            <a:spLocks noGrp="1"/>
          </p:cNvSpPr>
          <p:nvPr>
            <p:ph type="subTitle" idx="8"/>
          </p:nvPr>
        </p:nvSpPr>
        <p:spPr>
          <a:xfrm>
            <a:off x="9991453" y="2149544"/>
            <a:ext cx="17068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>
            <a:endParaRPr/>
          </a:p>
        </p:txBody>
      </p:sp>
      <p:sp>
        <p:nvSpPr>
          <p:cNvPr id="217" name="Google Shape;217;p37"/>
          <p:cNvSpPr txBox="1">
            <a:spLocks noGrp="1"/>
          </p:cNvSpPr>
          <p:nvPr>
            <p:ph type="subTitle" idx="9"/>
          </p:nvPr>
        </p:nvSpPr>
        <p:spPr>
          <a:xfrm>
            <a:off x="9991453" y="3629300"/>
            <a:ext cx="17068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1pPr>
            <a:lvl2pPr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2pPr>
            <a:lvl3pPr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3pPr>
            <a:lvl4pPr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4pPr>
            <a:lvl5pPr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5pPr>
            <a:lvl6pPr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6pPr>
            <a:lvl7pPr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7pPr>
            <a:lvl8pPr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8pPr>
            <a:lvl9pPr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37"/>
          <p:cNvSpPr>
            <a:spLocks noGrp="1"/>
          </p:cNvSpPr>
          <p:nvPr>
            <p:ph type="pic" idx="13"/>
          </p:nvPr>
        </p:nvSpPr>
        <p:spPr>
          <a:xfrm>
            <a:off x="493783" y="4532833"/>
            <a:ext cx="1706800" cy="1840800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37"/>
          <p:cNvSpPr txBox="1">
            <a:spLocks noGrp="1"/>
          </p:cNvSpPr>
          <p:nvPr>
            <p:ph type="subTitle" idx="14"/>
          </p:nvPr>
        </p:nvSpPr>
        <p:spPr>
          <a:xfrm>
            <a:off x="2394069" y="4357477"/>
            <a:ext cx="17068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>
            <a:endParaRPr/>
          </a:p>
        </p:txBody>
      </p:sp>
      <p:sp>
        <p:nvSpPr>
          <p:cNvPr id="220" name="Google Shape;220;p37"/>
          <p:cNvSpPr txBox="1">
            <a:spLocks noGrp="1"/>
          </p:cNvSpPr>
          <p:nvPr>
            <p:ph type="subTitle" idx="15"/>
          </p:nvPr>
        </p:nvSpPr>
        <p:spPr>
          <a:xfrm>
            <a:off x="2394069" y="5837233"/>
            <a:ext cx="17068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1pPr>
            <a:lvl2pPr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2pPr>
            <a:lvl3pPr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3pPr>
            <a:lvl4pPr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4pPr>
            <a:lvl5pPr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5pPr>
            <a:lvl6pPr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6pPr>
            <a:lvl7pPr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7pPr>
            <a:lvl8pPr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8pPr>
            <a:lvl9pPr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37"/>
          <p:cNvSpPr>
            <a:spLocks noGrp="1"/>
          </p:cNvSpPr>
          <p:nvPr>
            <p:ph type="pic" idx="16"/>
          </p:nvPr>
        </p:nvSpPr>
        <p:spPr>
          <a:xfrm>
            <a:off x="4292465" y="4532833"/>
            <a:ext cx="1706800" cy="1840800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37"/>
          <p:cNvSpPr txBox="1">
            <a:spLocks noGrp="1"/>
          </p:cNvSpPr>
          <p:nvPr>
            <p:ph type="subTitle" idx="17"/>
          </p:nvPr>
        </p:nvSpPr>
        <p:spPr>
          <a:xfrm>
            <a:off x="6192753" y="4357477"/>
            <a:ext cx="17068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>
            <a:endParaRPr/>
          </a:p>
        </p:txBody>
      </p:sp>
      <p:sp>
        <p:nvSpPr>
          <p:cNvPr id="223" name="Google Shape;223;p37"/>
          <p:cNvSpPr txBox="1">
            <a:spLocks noGrp="1"/>
          </p:cNvSpPr>
          <p:nvPr>
            <p:ph type="subTitle" idx="18"/>
          </p:nvPr>
        </p:nvSpPr>
        <p:spPr>
          <a:xfrm>
            <a:off x="6192753" y="5837233"/>
            <a:ext cx="17068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1pPr>
            <a:lvl2pPr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2pPr>
            <a:lvl3pPr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3pPr>
            <a:lvl4pPr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4pPr>
            <a:lvl5pPr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5pPr>
            <a:lvl6pPr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6pPr>
            <a:lvl7pPr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7pPr>
            <a:lvl8pPr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8pPr>
            <a:lvl9pPr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37"/>
          <p:cNvSpPr>
            <a:spLocks noGrp="1"/>
          </p:cNvSpPr>
          <p:nvPr>
            <p:ph type="pic" idx="19"/>
          </p:nvPr>
        </p:nvSpPr>
        <p:spPr>
          <a:xfrm>
            <a:off x="8091165" y="4532833"/>
            <a:ext cx="1706800" cy="18408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37"/>
          <p:cNvSpPr txBox="1">
            <a:spLocks noGrp="1"/>
          </p:cNvSpPr>
          <p:nvPr>
            <p:ph type="subTitle" idx="20"/>
          </p:nvPr>
        </p:nvSpPr>
        <p:spPr>
          <a:xfrm>
            <a:off x="9991453" y="4357477"/>
            <a:ext cx="17068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SemiBold"/>
              <a:buNone/>
              <a:defRPr sz="2000"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>
            <a:endParaRPr/>
          </a:p>
        </p:txBody>
      </p:sp>
      <p:sp>
        <p:nvSpPr>
          <p:cNvPr id="226" name="Google Shape;226;p37"/>
          <p:cNvSpPr txBox="1">
            <a:spLocks noGrp="1"/>
          </p:cNvSpPr>
          <p:nvPr>
            <p:ph type="subTitle" idx="21"/>
          </p:nvPr>
        </p:nvSpPr>
        <p:spPr>
          <a:xfrm>
            <a:off x="9991453" y="5837233"/>
            <a:ext cx="17068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1pPr>
            <a:lvl2pPr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2pPr>
            <a:lvl3pPr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3pPr>
            <a:lvl4pPr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4pPr>
            <a:lvl5pPr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5pPr>
            <a:lvl6pPr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6pPr>
            <a:lvl7pPr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7pPr>
            <a:lvl8pPr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8pPr>
            <a:lvl9pPr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37"/>
          <p:cNvSpPr txBox="1">
            <a:spLocks noGrp="1"/>
          </p:cNvSpPr>
          <p:nvPr>
            <p:ph type="title"/>
          </p:nvPr>
        </p:nvSpPr>
        <p:spPr>
          <a:xfrm>
            <a:off x="267533" y="218779"/>
            <a:ext cx="11436000" cy="12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chivo Light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chivo Light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chivo Light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chivo Light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chivo Light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chivo Light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chivo Light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chivo Light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chivo Light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title"/>
          </p:nvPr>
        </p:nvSpPr>
        <p:spPr>
          <a:xfrm>
            <a:off x="540000" y="540000"/>
            <a:ext cx="11101135" cy="18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ll MT"/>
              <a:buNone/>
              <a:defRPr sz="6000" b="0" i="0" u="none" strike="noStrike" cap="none">
                <a:solidFill>
                  <a:schemeClr val="lt1"/>
                </a:solidFill>
                <a:latin typeface="Bell MT"/>
                <a:ea typeface="Bell MT"/>
                <a:cs typeface="Bell MT"/>
                <a:sym typeface="Bell M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body" idx="1"/>
          </p:nvPr>
        </p:nvSpPr>
        <p:spPr>
          <a:xfrm>
            <a:off x="540000" y="2528887"/>
            <a:ext cx="11101136" cy="377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429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429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429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429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ftr" idx="11"/>
          </p:nvPr>
        </p:nvSpPr>
        <p:spPr>
          <a:xfrm>
            <a:off x="540000" y="6314400"/>
            <a:ext cx="7350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dt" idx="10"/>
          </p:nvPr>
        </p:nvSpPr>
        <p:spPr>
          <a:xfrm>
            <a:off x="8075613" y="6314400"/>
            <a:ext cx="26234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sldNum" idx="12"/>
          </p:nvPr>
        </p:nvSpPr>
        <p:spPr>
          <a:xfrm>
            <a:off x="10883899" y="6314400"/>
            <a:ext cx="7572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comm.al-anon.org/ItemDetail?iProductCode=P24_27&amp;WebsiteKey=db6e68f1-b2fe-4aaa-baea-928d4e696dcc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233" name="Google Shape;233;p1"/>
          <p:cNvGrpSpPr/>
          <p:nvPr/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234" name="Google Shape;234;p1"/>
            <p:cNvSpPr/>
            <p:nvPr/>
          </p:nvSpPr>
          <p:spPr>
            <a:xfrm rot="-5400000">
              <a:off x="1" y="1640114"/>
              <a:ext cx="5217886" cy="5217886"/>
            </a:xfrm>
            <a:prstGeom prst="rect">
              <a:avLst/>
            </a:prstGeom>
            <a:gradFill>
              <a:gsLst>
                <a:gs pos="0">
                  <a:srgbClr val="794DFF">
                    <a:alpha val="60000"/>
                  </a:srgbClr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5" name="Google Shape;235;p1"/>
            <p:cNvSpPr/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7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6" name="Google Shape;236;p1"/>
            <p:cNvSpPr/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237" name="Google Shape;237;p1"/>
            <p:cNvGrpSpPr/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238" name="Google Shape;238;p1"/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239" name="Google Shape;239;p1"/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grpSp>
          <p:nvGrpSpPr>
            <p:cNvPr id="240" name="Google Shape;240;p1"/>
            <p:cNvGrpSpPr/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241" name="Google Shape;241;p1"/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242" name="Google Shape;242;p1"/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243" name="Google Shape;243;p1"/>
            <p:cNvSpPr/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60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44" name="Google Shape;244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0000">
                  <a:alpha val="40000"/>
                </a:srgbClr>
              </a:gs>
              <a:gs pos="37000">
                <a:srgbClr val="000000">
                  <a:alpha val="40000"/>
                </a:srgbClr>
              </a:gs>
              <a:gs pos="79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45" name="Google Shape;245;p1"/>
          <p:cNvSpPr txBox="1">
            <a:spLocks noGrp="1"/>
          </p:cNvSpPr>
          <p:nvPr>
            <p:ph type="ctrTitle"/>
          </p:nvPr>
        </p:nvSpPr>
        <p:spPr>
          <a:xfrm>
            <a:off x="540000" y="186426"/>
            <a:ext cx="5579100" cy="46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Font typeface="Bell MT"/>
              <a:buNone/>
            </a:pPr>
            <a:r>
              <a:rPr lang="en-US" sz="6200" dirty="0">
                <a:highlight>
                  <a:schemeClr val="dk1"/>
                </a:highlight>
              </a:rPr>
              <a:t>Delegate’s Spring 2026 Assembly Report</a:t>
            </a:r>
            <a:endParaRPr dirty="0">
              <a:highlight>
                <a:schemeClr val="dk1"/>
              </a:highlight>
            </a:endParaRPr>
          </a:p>
        </p:txBody>
      </p:sp>
      <p:sp>
        <p:nvSpPr>
          <p:cNvPr id="246" name="Google Shape;246;p1"/>
          <p:cNvSpPr txBox="1">
            <a:spLocks noGrp="1"/>
          </p:cNvSpPr>
          <p:nvPr>
            <p:ph type="subTitle" idx="1"/>
          </p:nvPr>
        </p:nvSpPr>
        <p:spPr>
          <a:xfrm>
            <a:off x="540000" y="5179900"/>
            <a:ext cx="2391300" cy="13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6666"/>
              <a:buNone/>
            </a:pPr>
            <a:r>
              <a:rPr lang="en-US" sz="2400">
                <a:highlight>
                  <a:schemeClr val="dk1"/>
                </a:highlight>
              </a:rPr>
              <a:t>FORT COLLINS, MARCH 21</a:t>
            </a:r>
            <a:r>
              <a:rPr lang="en-US" sz="2400" baseline="30000">
                <a:highlight>
                  <a:schemeClr val="dk1"/>
                </a:highlight>
              </a:rPr>
              <a:t>ST</a:t>
            </a:r>
            <a:r>
              <a:rPr lang="en-US" sz="2400">
                <a:highlight>
                  <a:schemeClr val="dk1"/>
                </a:highlight>
              </a:rPr>
              <a:t>, 2026</a:t>
            </a:r>
            <a:endParaRPr sz="2400">
              <a:highlight>
                <a:schemeClr val="dk1"/>
              </a:highlight>
            </a:endParaRPr>
          </a:p>
        </p:txBody>
      </p:sp>
      <p:grpSp>
        <p:nvGrpSpPr>
          <p:cNvPr id="247" name="Google Shape;247;p1"/>
          <p:cNvGrpSpPr/>
          <p:nvPr/>
        </p:nvGrpSpPr>
        <p:grpSpPr>
          <a:xfrm>
            <a:off x="5337600" y="3600"/>
            <a:ext cx="6854400" cy="6854400"/>
            <a:chOff x="0" y="3600"/>
            <a:chExt cx="6854400" cy="6854400"/>
          </a:xfrm>
        </p:grpSpPr>
        <p:sp>
          <p:nvSpPr>
            <p:cNvPr id="248" name="Google Shape;248;p1"/>
            <p:cNvSpPr/>
            <p:nvPr/>
          </p:nvSpPr>
          <p:spPr>
            <a:xfrm rot="10800000">
              <a:off x="1" y="3600"/>
              <a:ext cx="5760000" cy="576000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9" name="Google Shape;249;p1"/>
            <p:cNvSpPr/>
            <p:nvPr/>
          </p:nvSpPr>
          <p:spPr>
            <a:xfrm rot="10800000">
              <a:off x="1" y="1992024"/>
              <a:ext cx="4320000" cy="432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50" name="Google Shape;250;p1"/>
            <p:cNvSpPr/>
            <p:nvPr/>
          </p:nvSpPr>
          <p:spPr>
            <a:xfrm rot="10800000">
              <a:off x="0" y="3600"/>
              <a:ext cx="6854400" cy="6854400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251" name="Google Shape;251;p1" descr="Isolated twigs and flowers on a white surface"/>
          <p:cNvPicPr preferRelativeResize="0"/>
          <p:nvPr/>
        </p:nvPicPr>
        <p:blipFill rotWithShape="1">
          <a:blip r:embed="rId3">
            <a:alphaModFix/>
          </a:blip>
          <a:srcRect l="21868" r="8383" b="1"/>
          <a:stretch/>
        </p:blipFill>
        <p:spPr>
          <a:xfrm>
            <a:off x="4896763" y="-1"/>
            <a:ext cx="6858000" cy="6858000"/>
          </a:xfrm>
          <a:custGeom>
            <a:avLst/>
            <a:gdLst/>
            <a:ahLst/>
            <a:cxnLst/>
            <a:rect l="l" t="t" r="r" b="b"/>
            <a:pathLst>
              <a:path w="6858000" h="6858000" extrusionOk="0">
                <a:moveTo>
                  <a:pt x="3429001" y="0"/>
                </a:moveTo>
                <a:cubicBezTo>
                  <a:pt x="5322784" y="0"/>
                  <a:pt x="6858000" y="1535216"/>
                  <a:pt x="6858000" y="3429001"/>
                </a:cubicBezTo>
                <a:cubicBezTo>
                  <a:pt x="6858000" y="5322785"/>
                  <a:pt x="5322784" y="6858000"/>
                  <a:pt x="3429001" y="6858000"/>
                </a:cubicBezTo>
                <a:cubicBezTo>
                  <a:pt x="1535216" y="6858000"/>
                  <a:pt x="0" y="5322785"/>
                  <a:pt x="0" y="3429001"/>
                </a:cubicBezTo>
                <a:cubicBezTo>
                  <a:pt x="0" y="1535216"/>
                  <a:pt x="1535216" y="0"/>
                  <a:pt x="3429001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257" name="Google Shape;257;p2"/>
          <p:cNvGrpSpPr/>
          <p:nvPr/>
        </p:nvGrpSpPr>
        <p:grpSpPr>
          <a:xfrm>
            <a:off x="1" y="0"/>
            <a:ext cx="12191999" cy="6861600"/>
            <a:chOff x="1" y="0"/>
            <a:chExt cx="12191999" cy="6861600"/>
          </a:xfrm>
        </p:grpSpPr>
        <p:sp>
          <p:nvSpPr>
            <p:cNvPr id="258" name="Google Shape;258;p2"/>
            <p:cNvSpPr/>
            <p:nvPr/>
          </p:nvSpPr>
          <p:spPr>
            <a:xfrm rot="-5400000">
              <a:off x="1" y="1640114"/>
              <a:ext cx="5217886" cy="5217886"/>
            </a:xfrm>
            <a:prstGeom prst="rect">
              <a:avLst/>
            </a:prstGeom>
            <a:gradFill>
              <a:gsLst>
                <a:gs pos="0">
                  <a:srgbClr val="794DFF">
                    <a:alpha val="60000"/>
                  </a:srgbClr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7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261" name="Google Shape;261;p2"/>
            <p:cNvGrpSpPr/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262" name="Google Shape;262;p2"/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263" name="Google Shape;263;p2"/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grpSp>
          <p:nvGrpSpPr>
            <p:cNvPr id="264" name="Google Shape;264;p2"/>
            <p:cNvGrpSpPr/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265" name="Google Shape;265;p2"/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266" name="Google Shape;266;p2"/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267" name="Google Shape;267;p2"/>
            <p:cNvSpPr/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60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68" name="Google Shape;268;p2"/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0000">
                  <a:alpha val="60000"/>
                </a:srgbClr>
              </a:gs>
              <a:gs pos="37000">
                <a:srgbClr val="000000">
                  <a:alpha val="60000"/>
                </a:srgbClr>
              </a:gs>
              <a:gs pos="79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9" name="Google Shape;269;p2"/>
          <p:cNvSpPr txBox="1">
            <a:spLocks noGrp="1"/>
          </p:cNvSpPr>
          <p:nvPr>
            <p:ph type="title"/>
          </p:nvPr>
        </p:nvSpPr>
        <p:spPr>
          <a:xfrm>
            <a:off x="6843090" y="271887"/>
            <a:ext cx="4930030" cy="1093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ll MT"/>
              <a:buNone/>
            </a:pPr>
            <a:r>
              <a:rPr lang="en-US"/>
              <a:t>SWRDM 2026</a:t>
            </a:r>
            <a:endParaRPr/>
          </a:p>
        </p:txBody>
      </p:sp>
      <p:sp>
        <p:nvSpPr>
          <p:cNvPr id="270" name="Google Shape;270;p2"/>
          <p:cNvSpPr/>
          <p:nvPr/>
        </p:nvSpPr>
        <p:spPr>
          <a:xfrm>
            <a:off x="0" y="0"/>
            <a:ext cx="6444576" cy="6858000"/>
          </a:xfrm>
          <a:custGeom>
            <a:avLst/>
            <a:gdLst/>
            <a:ahLst/>
            <a:cxnLst/>
            <a:rect l="l" t="t" r="r" b="b"/>
            <a:pathLst>
              <a:path w="6444576" h="6858000" extrusionOk="0">
                <a:moveTo>
                  <a:pt x="0" y="0"/>
                </a:moveTo>
                <a:lnTo>
                  <a:pt x="6444576" y="0"/>
                </a:lnTo>
                <a:lnTo>
                  <a:pt x="6444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71" name="Google Shape;27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776" y="711639"/>
            <a:ext cx="5353200" cy="543472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"/>
          <p:cNvSpPr txBox="1"/>
          <p:nvPr/>
        </p:nvSpPr>
        <p:spPr>
          <a:xfrm>
            <a:off x="3016827" y="3247797"/>
            <a:ext cx="61167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73" name="Google Shape;27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1912" y="1226453"/>
            <a:ext cx="5356820" cy="5506886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"/>
          <p:cNvSpPr/>
          <p:nvPr/>
        </p:nvSpPr>
        <p:spPr>
          <a:xfrm>
            <a:off x="5894989" y="3661040"/>
            <a:ext cx="1198200" cy="3726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chivo Light"/>
                <a:ea typeface="Archivo Light"/>
                <a:cs typeface="Archivo Light"/>
                <a:sym typeface="Archivo Light"/>
              </a:rPr>
              <a:t>Our Area</a:t>
            </a:r>
            <a:endParaRPr sz="1400" b="0" i="0" u="none" strike="noStrike" cap="none">
              <a:solidFill>
                <a:srgbClr val="000000"/>
              </a:solidFill>
              <a:latin typeface="Archivo Light"/>
              <a:ea typeface="Archivo Light"/>
              <a:cs typeface="Archivo Light"/>
              <a:sym typeface="Archivo Light"/>
            </a:endParaRPr>
          </a:p>
        </p:txBody>
      </p:sp>
      <p:sp>
        <p:nvSpPr>
          <p:cNvPr id="275" name="Google Shape;275;p2"/>
          <p:cNvSpPr/>
          <p:nvPr/>
        </p:nvSpPr>
        <p:spPr>
          <a:xfrm>
            <a:off x="5894976" y="3061497"/>
            <a:ext cx="1198200" cy="3726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chivo Light"/>
                <a:ea typeface="Archivo Light"/>
                <a:cs typeface="Archivo Light"/>
                <a:sym typeface="Archivo Light"/>
              </a:rPr>
              <a:t>Our Region</a:t>
            </a:r>
            <a:endParaRPr sz="1400" b="0" i="0" u="none" strike="noStrike" cap="none">
              <a:solidFill>
                <a:srgbClr val="000000"/>
              </a:solidFill>
              <a:latin typeface="Archivo Light"/>
              <a:ea typeface="Archivo Light"/>
              <a:cs typeface="Archivo Light"/>
              <a:sym typeface="Archivo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" name="Google Shape;300;p4"/>
          <p:cNvGrpSpPr/>
          <p:nvPr/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301" name="Google Shape;301;p4"/>
            <p:cNvSpPr/>
            <p:nvPr/>
          </p:nvSpPr>
          <p:spPr>
            <a:xfrm rot="-5400000">
              <a:off x="1" y="1640114"/>
              <a:ext cx="5217886" cy="5217886"/>
            </a:xfrm>
            <a:prstGeom prst="rect">
              <a:avLst/>
            </a:prstGeom>
            <a:gradFill>
              <a:gsLst>
                <a:gs pos="0">
                  <a:srgbClr val="794DFF">
                    <a:alpha val="60000"/>
                  </a:srgbClr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02" name="Google Shape;302;p4"/>
            <p:cNvSpPr/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7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03" name="Google Shape;303;p4"/>
            <p:cNvSpPr/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304" name="Google Shape;304;p4"/>
            <p:cNvGrpSpPr/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305" name="Google Shape;305;p4"/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306" name="Google Shape;306;p4"/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grpSp>
          <p:nvGrpSpPr>
            <p:cNvPr id="307" name="Google Shape;307;p4"/>
            <p:cNvGrpSpPr/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308" name="Google Shape;308;p4"/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309" name="Google Shape;309;p4"/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310" name="Google Shape;310;p4"/>
            <p:cNvSpPr/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60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311" name="Google Shape;311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12" name="Google Shape;312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313" name="Google Shape;313;p4"/>
          <p:cNvGrpSpPr/>
          <p:nvPr/>
        </p:nvGrpSpPr>
        <p:grpSpPr>
          <a:xfrm>
            <a:off x="2532685" y="0"/>
            <a:ext cx="4774524" cy="4774524"/>
            <a:chOff x="2387545" y="19050"/>
            <a:chExt cx="4774524" cy="4774524"/>
          </a:xfrm>
        </p:grpSpPr>
        <p:sp>
          <p:nvSpPr>
            <p:cNvPr id="314" name="Google Shape;314;p4"/>
            <p:cNvSpPr/>
            <p:nvPr/>
          </p:nvSpPr>
          <p:spPr>
            <a:xfrm rot="10800000">
              <a:off x="2387545" y="19050"/>
              <a:ext cx="4774524" cy="4774524"/>
            </a:xfrm>
            <a:prstGeom prst="ellipse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5" name="Google Shape;315;p4"/>
            <p:cNvSpPr/>
            <p:nvPr/>
          </p:nvSpPr>
          <p:spPr>
            <a:xfrm rot="10800000">
              <a:off x="2565836" y="1193574"/>
              <a:ext cx="3600000" cy="3600000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316" name="Google Shape;316;p4"/>
          <p:cNvSpPr/>
          <p:nvPr/>
        </p:nvSpPr>
        <p:spPr>
          <a:xfrm rot="10800000">
            <a:off x="299763" y="3357243"/>
            <a:ext cx="2880000" cy="2880000"/>
          </a:xfrm>
          <a:prstGeom prst="ellipse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17" name="Google Shape;317;p4"/>
          <p:cNvSpPr/>
          <p:nvPr/>
        </p:nvSpPr>
        <p:spPr>
          <a:xfrm rot="10800000">
            <a:off x="146205" y="553087"/>
            <a:ext cx="2880000" cy="2880000"/>
          </a:xfrm>
          <a:prstGeom prst="ellips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318" name="Google Shape;318;p4"/>
          <p:cNvPicPr preferRelativeResize="0"/>
          <p:nvPr/>
        </p:nvPicPr>
        <p:blipFill rotWithShape="1">
          <a:blip r:embed="rId3">
            <a:alphaModFix/>
          </a:blip>
          <a:srcRect l="14194" r="10806"/>
          <a:stretch/>
        </p:blipFill>
        <p:spPr>
          <a:xfrm>
            <a:off x="20" y="553087"/>
            <a:ext cx="2879980" cy="2880000"/>
          </a:xfrm>
          <a:custGeom>
            <a:avLst/>
            <a:gdLst/>
            <a:ahLst/>
            <a:cxnLst/>
            <a:rect l="l" t="t" r="r" b="b"/>
            <a:pathLst>
              <a:path w="6858000" h="6858000" extrusionOk="0">
                <a:moveTo>
                  <a:pt x="3429001" y="0"/>
                </a:moveTo>
                <a:cubicBezTo>
                  <a:pt x="5322784" y="0"/>
                  <a:pt x="6858000" y="1535216"/>
                  <a:pt x="6858000" y="3429001"/>
                </a:cubicBezTo>
                <a:cubicBezTo>
                  <a:pt x="6858000" y="5322785"/>
                  <a:pt x="5322784" y="6858000"/>
                  <a:pt x="3429001" y="6858000"/>
                </a:cubicBezTo>
                <a:cubicBezTo>
                  <a:pt x="1535216" y="6858000"/>
                  <a:pt x="0" y="5322785"/>
                  <a:pt x="0" y="3429001"/>
                </a:cubicBezTo>
                <a:cubicBezTo>
                  <a:pt x="0" y="1535216"/>
                  <a:pt x="1535216" y="0"/>
                  <a:pt x="3429001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19" name="Google Shape;319;p4"/>
          <p:cNvGrpSpPr/>
          <p:nvPr/>
        </p:nvGrpSpPr>
        <p:grpSpPr>
          <a:xfrm>
            <a:off x="3790633" y="3727928"/>
            <a:ext cx="2924528" cy="3130072"/>
            <a:chOff x="3684252" y="3611725"/>
            <a:chExt cx="2924528" cy="3130072"/>
          </a:xfrm>
        </p:grpSpPr>
        <p:sp>
          <p:nvSpPr>
            <p:cNvPr id="320" name="Google Shape;320;p4"/>
            <p:cNvSpPr/>
            <p:nvPr/>
          </p:nvSpPr>
          <p:spPr>
            <a:xfrm rot="10800000">
              <a:off x="3728780" y="3861797"/>
              <a:ext cx="2880000" cy="2880000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21" name="Google Shape;321;p4"/>
            <p:cNvSpPr/>
            <p:nvPr/>
          </p:nvSpPr>
          <p:spPr>
            <a:xfrm rot="10800000">
              <a:off x="3684252" y="3611725"/>
              <a:ext cx="2880000" cy="2880000"/>
            </a:xfrm>
            <a:prstGeom prst="ellipse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322" name="Google Shape;322;p4"/>
          <p:cNvSpPr/>
          <p:nvPr/>
        </p:nvSpPr>
        <p:spPr>
          <a:xfrm rot="10800000">
            <a:off x="1010693" y="3582043"/>
            <a:ext cx="2880000" cy="2880000"/>
          </a:xfrm>
          <a:prstGeom prst="ellips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323" name="Google Shape;323;p4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4">
            <a:alphaModFix/>
          </a:blip>
          <a:srcRect l="8952" r="16048"/>
          <a:stretch/>
        </p:blipFill>
        <p:spPr>
          <a:xfrm>
            <a:off x="2411524" y="10"/>
            <a:ext cx="4320000" cy="4319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4"/>
          <p:cNvPicPr preferRelativeResize="0"/>
          <p:nvPr/>
        </p:nvPicPr>
        <p:blipFill rotWithShape="1">
          <a:blip r:embed="rId5">
            <a:alphaModFix/>
          </a:blip>
          <a:srcRect l="15467" r="9533"/>
          <a:stretch/>
        </p:blipFill>
        <p:spPr>
          <a:xfrm>
            <a:off x="372539" y="3087012"/>
            <a:ext cx="3600000" cy="3600000"/>
          </a:xfrm>
          <a:custGeom>
            <a:avLst/>
            <a:gdLst/>
            <a:ahLst/>
            <a:cxnLst/>
            <a:rect l="l" t="t" r="r" b="b"/>
            <a:pathLst>
              <a:path w="6858000" h="6858000" extrusionOk="0">
                <a:moveTo>
                  <a:pt x="3429001" y="0"/>
                </a:moveTo>
                <a:cubicBezTo>
                  <a:pt x="5322784" y="0"/>
                  <a:pt x="6858000" y="1535216"/>
                  <a:pt x="6858000" y="3429001"/>
                </a:cubicBezTo>
                <a:cubicBezTo>
                  <a:pt x="6858000" y="5322785"/>
                  <a:pt x="5322784" y="6858000"/>
                  <a:pt x="3429001" y="6858000"/>
                </a:cubicBezTo>
                <a:cubicBezTo>
                  <a:pt x="1535216" y="6858000"/>
                  <a:pt x="0" y="5322785"/>
                  <a:pt x="0" y="3429001"/>
                </a:cubicBezTo>
                <a:cubicBezTo>
                  <a:pt x="0" y="1535216"/>
                  <a:pt x="1535216" y="0"/>
                  <a:pt x="3429001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325" name="Google Shape;325;p4"/>
          <p:cNvPicPr preferRelativeResize="0"/>
          <p:nvPr/>
        </p:nvPicPr>
        <p:blipFill rotWithShape="1">
          <a:blip r:embed="rId6">
            <a:alphaModFix/>
          </a:blip>
          <a:srcRect l="16834" r="8166"/>
          <a:stretch/>
        </p:blipFill>
        <p:spPr>
          <a:xfrm>
            <a:off x="3813994" y="3857811"/>
            <a:ext cx="2880000" cy="2880000"/>
          </a:xfrm>
          <a:custGeom>
            <a:avLst/>
            <a:gdLst/>
            <a:ahLst/>
            <a:cxnLst/>
            <a:rect l="l" t="t" r="r" b="b"/>
            <a:pathLst>
              <a:path w="6858000" h="6858000" extrusionOk="0">
                <a:moveTo>
                  <a:pt x="3429001" y="0"/>
                </a:moveTo>
                <a:cubicBezTo>
                  <a:pt x="5322784" y="0"/>
                  <a:pt x="6858000" y="1535216"/>
                  <a:pt x="6858000" y="3429001"/>
                </a:cubicBezTo>
                <a:cubicBezTo>
                  <a:pt x="6858000" y="5322785"/>
                  <a:pt x="5322784" y="6858000"/>
                  <a:pt x="3429001" y="6858000"/>
                </a:cubicBezTo>
                <a:cubicBezTo>
                  <a:pt x="1535216" y="6858000"/>
                  <a:pt x="0" y="5322785"/>
                  <a:pt x="0" y="3429001"/>
                </a:cubicBezTo>
                <a:cubicBezTo>
                  <a:pt x="0" y="1535216"/>
                  <a:pt x="1535216" y="0"/>
                  <a:pt x="3429001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326" name="Google Shape;326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59510" y="-3601"/>
            <a:ext cx="55507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4"/>
          <p:cNvSpPr txBox="1"/>
          <p:nvPr/>
        </p:nvSpPr>
        <p:spPr>
          <a:xfrm>
            <a:off x="6934575" y="5388600"/>
            <a:ext cx="3653700" cy="12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EEF0FF"/>
                </a:solidFill>
                <a:highlight>
                  <a:srgbClr val="1F1F1F"/>
                </a:highlight>
                <a:latin typeface="Roboto"/>
                <a:ea typeface="Roboto"/>
                <a:cs typeface="Roboto"/>
                <a:sym typeface="Roboto"/>
              </a:rPr>
              <a:t>Poipu Beach</a:t>
            </a:r>
            <a:endParaRPr sz="4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6127358" y="793358"/>
            <a:ext cx="6883714" cy="5245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694643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339" name="Google Shape;339;p3"/>
          <p:cNvGrpSpPr/>
          <p:nvPr/>
        </p:nvGrpSpPr>
        <p:grpSpPr>
          <a:xfrm>
            <a:off x="0" y="-3"/>
            <a:ext cx="12192000" cy="6858003"/>
            <a:chOff x="0" y="-3"/>
            <a:chExt cx="12192000" cy="6858003"/>
          </a:xfrm>
        </p:grpSpPr>
        <p:sp>
          <p:nvSpPr>
            <p:cNvPr id="340" name="Google Shape;340;p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341" name="Google Shape;341;p3"/>
            <p:cNvGrpSpPr/>
            <p:nvPr/>
          </p:nvGrpSpPr>
          <p:grpSpPr>
            <a:xfrm>
              <a:off x="672000" y="-3"/>
              <a:ext cx="11520000" cy="5760000"/>
              <a:chOff x="5981700" y="-1"/>
              <a:chExt cx="6042660" cy="3021330"/>
            </a:xfrm>
          </p:grpSpPr>
          <p:sp>
            <p:nvSpPr>
              <p:cNvPr id="342" name="Google Shape;342;p3"/>
              <p:cNvSpPr/>
              <p:nvPr/>
            </p:nvSpPr>
            <p:spPr>
              <a:xfrm>
                <a:off x="9003030" y="-1"/>
                <a:ext cx="3021330" cy="3021330"/>
              </a:xfrm>
              <a:prstGeom prst="rect">
                <a:avLst/>
              </a:prstGeom>
              <a:gradFill>
                <a:gsLst>
                  <a:gs pos="0">
                    <a:srgbClr val="00BAC8">
                      <a:alpha val="60000"/>
                    </a:srgbClr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343" name="Google Shape;343;p3"/>
              <p:cNvSpPr/>
              <p:nvPr/>
            </p:nvSpPr>
            <p:spPr>
              <a:xfrm flipH="1">
                <a:off x="5981700" y="-1"/>
                <a:ext cx="3021330" cy="3021330"/>
              </a:xfrm>
              <a:prstGeom prst="rect">
                <a:avLst/>
              </a:prstGeom>
              <a:gradFill>
                <a:gsLst>
                  <a:gs pos="0">
                    <a:srgbClr val="00BAC8">
                      <a:alpha val="60000"/>
                    </a:srgbClr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344" name="Google Shape;344;p3"/>
            <p:cNvSpPr/>
            <p:nvPr/>
          </p:nvSpPr>
          <p:spPr>
            <a:xfrm rot="5400000">
              <a:off x="5334000" y="0"/>
              <a:ext cx="6858000" cy="6858000"/>
            </a:xfrm>
            <a:prstGeom prst="rect">
              <a:avLst/>
            </a:prstGeom>
            <a:gradFill>
              <a:gsLst>
                <a:gs pos="0">
                  <a:srgbClr val="00D17D">
                    <a:alpha val="60000"/>
                  </a:srgbClr>
                </a:gs>
                <a:gs pos="60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0" y="2538000"/>
              <a:ext cx="4320000" cy="4320000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346" name="Google Shape;346;p3"/>
            <p:cNvGrpSpPr/>
            <p:nvPr/>
          </p:nvGrpSpPr>
          <p:grpSpPr>
            <a:xfrm rot="10800000">
              <a:off x="1" y="2948940"/>
              <a:ext cx="7818118" cy="3909059"/>
              <a:chOff x="0" y="0"/>
              <a:chExt cx="2880000" cy="1440000"/>
            </a:xfrm>
          </p:grpSpPr>
          <p:sp>
            <p:nvSpPr>
              <p:cNvPr id="347" name="Google Shape;347;p3"/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348" name="Google Shape;348;p3"/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349" name="Google Shape;349;p3"/>
            <p:cNvSpPr/>
            <p:nvPr/>
          </p:nvSpPr>
          <p:spPr>
            <a:xfrm rot="10800000" flipH="1">
              <a:off x="0" y="521786"/>
              <a:ext cx="6336213" cy="6336213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60000">
                  <a:srgbClr val="00BAC8">
                    <a:alpha val="0"/>
                  </a:srgbClr>
                </a:gs>
                <a:gs pos="100000">
                  <a:srgbClr val="00BAC8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350" name="Google Shape;350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51" name="Google Shape;351;p3"/>
          <p:cNvSpPr txBox="1">
            <a:spLocks noGrp="1"/>
          </p:cNvSpPr>
          <p:nvPr>
            <p:ph type="title"/>
          </p:nvPr>
        </p:nvSpPr>
        <p:spPr>
          <a:xfrm>
            <a:off x="2859504" y="315520"/>
            <a:ext cx="7144994" cy="1181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Bell MT"/>
              <a:buNone/>
            </a:pPr>
            <a:r>
              <a:rPr lang="en-US" sz="8800"/>
              <a:t>SWRDM 2026</a:t>
            </a:r>
            <a:endParaRPr/>
          </a:p>
        </p:txBody>
      </p:sp>
      <p:sp>
        <p:nvSpPr>
          <p:cNvPr id="352" name="Google Shape;352;p3"/>
          <p:cNvSpPr txBox="1"/>
          <p:nvPr/>
        </p:nvSpPr>
        <p:spPr>
          <a:xfrm>
            <a:off x="0" y="1841225"/>
            <a:ext cx="12192000" cy="40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dirty="0">
                <a:solidFill>
                  <a:schemeClr val="lt1"/>
                </a:solidFill>
                <a:highlight>
                  <a:schemeClr val="dk1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Board Goals:</a:t>
            </a:r>
            <a:endParaRPr sz="3900" b="1" dirty="0">
              <a:solidFill>
                <a:schemeClr val="lt1"/>
              </a:solidFill>
              <a:highlight>
                <a:schemeClr val="dk1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14400" lvl="1" indent="-476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Helvetica Neue"/>
              <a:buChar char="-"/>
            </a:pPr>
            <a:r>
              <a:rPr lang="en-US" sz="3900" b="1" dirty="0">
                <a:solidFill>
                  <a:schemeClr val="lt1"/>
                </a:solidFill>
                <a:highlight>
                  <a:schemeClr val="dk1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Goal #1 : The Spiritual Tone of the Conference</a:t>
            </a:r>
            <a:endParaRPr sz="3900" b="1" dirty="0">
              <a:solidFill>
                <a:schemeClr val="lt1"/>
              </a:solidFill>
              <a:highlight>
                <a:schemeClr val="dk1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14400" lvl="1" indent="-476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Helvetica Neue"/>
              <a:buChar char="-"/>
            </a:pPr>
            <a:r>
              <a:rPr lang="en-US" sz="3900" b="1" dirty="0">
                <a:solidFill>
                  <a:schemeClr val="lt1"/>
                </a:solidFill>
                <a:highlight>
                  <a:schemeClr val="dk1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Goal #2 : Mutual Respect and Guidance for Conference/Delegates</a:t>
            </a:r>
            <a:endParaRPr sz="3900" b="1" dirty="0">
              <a:solidFill>
                <a:schemeClr val="lt1"/>
              </a:solidFill>
              <a:highlight>
                <a:schemeClr val="dk1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14400" lvl="1" indent="-476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Helvetica Neue"/>
              <a:buChar char="-"/>
            </a:pPr>
            <a:r>
              <a:rPr lang="en-US" sz="3900" b="1" dirty="0">
                <a:solidFill>
                  <a:schemeClr val="lt1"/>
                </a:solidFill>
                <a:highlight>
                  <a:schemeClr val="dk1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Goal #3 : Conference members understand the purpose of the conference</a:t>
            </a:r>
            <a:endParaRPr sz="3900" b="1" dirty="0">
              <a:solidFill>
                <a:schemeClr val="lt1"/>
              </a:solidFill>
              <a:highlight>
                <a:schemeClr val="dk1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358" name="Google Shape;358;p6"/>
          <p:cNvGrpSpPr/>
          <p:nvPr/>
        </p:nvGrpSpPr>
        <p:grpSpPr>
          <a:xfrm>
            <a:off x="0" y="-3"/>
            <a:ext cx="12192000" cy="6858003"/>
            <a:chOff x="0" y="-3"/>
            <a:chExt cx="12192000" cy="6858003"/>
          </a:xfrm>
        </p:grpSpPr>
        <p:sp>
          <p:nvSpPr>
            <p:cNvPr id="359" name="Google Shape;359;p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360" name="Google Shape;360;p6"/>
            <p:cNvGrpSpPr/>
            <p:nvPr/>
          </p:nvGrpSpPr>
          <p:grpSpPr>
            <a:xfrm>
              <a:off x="672000" y="-3"/>
              <a:ext cx="11520000" cy="5760000"/>
              <a:chOff x="5981700" y="-1"/>
              <a:chExt cx="6042660" cy="3021330"/>
            </a:xfrm>
          </p:grpSpPr>
          <p:sp>
            <p:nvSpPr>
              <p:cNvPr id="361" name="Google Shape;361;p6"/>
              <p:cNvSpPr/>
              <p:nvPr/>
            </p:nvSpPr>
            <p:spPr>
              <a:xfrm>
                <a:off x="9003030" y="-1"/>
                <a:ext cx="3021330" cy="3021330"/>
              </a:xfrm>
              <a:prstGeom prst="rect">
                <a:avLst/>
              </a:prstGeom>
              <a:gradFill>
                <a:gsLst>
                  <a:gs pos="0">
                    <a:srgbClr val="00BAC8">
                      <a:alpha val="60000"/>
                    </a:srgbClr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362" name="Google Shape;362;p6"/>
              <p:cNvSpPr/>
              <p:nvPr/>
            </p:nvSpPr>
            <p:spPr>
              <a:xfrm flipH="1">
                <a:off x="5981700" y="-1"/>
                <a:ext cx="3021330" cy="3021330"/>
              </a:xfrm>
              <a:prstGeom prst="rect">
                <a:avLst/>
              </a:prstGeom>
              <a:gradFill>
                <a:gsLst>
                  <a:gs pos="0">
                    <a:srgbClr val="00BAC8">
                      <a:alpha val="60000"/>
                    </a:srgbClr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363" name="Google Shape;363;p6"/>
            <p:cNvSpPr/>
            <p:nvPr/>
          </p:nvSpPr>
          <p:spPr>
            <a:xfrm rot="5400000">
              <a:off x="5334000" y="0"/>
              <a:ext cx="6858000" cy="6858000"/>
            </a:xfrm>
            <a:prstGeom prst="rect">
              <a:avLst/>
            </a:prstGeom>
            <a:gradFill>
              <a:gsLst>
                <a:gs pos="0">
                  <a:srgbClr val="00D17D">
                    <a:alpha val="60000"/>
                  </a:srgbClr>
                </a:gs>
                <a:gs pos="60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64" name="Google Shape;364;p6"/>
            <p:cNvSpPr/>
            <p:nvPr/>
          </p:nvSpPr>
          <p:spPr>
            <a:xfrm>
              <a:off x="0" y="2538000"/>
              <a:ext cx="4320000" cy="4320000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365" name="Google Shape;365;p6"/>
            <p:cNvGrpSpPr/>
            <p:nvPr/>
          </p:nvGrpSpPr>
          <p:grpSpPr>
            <a:xfrm rot="10800000">
              <a:off x="1" y="2948940"/>
              <a:ext cx="7818118" cy="3909059"/>
              <a:chOff x="0" y="0"/>
              <a:chExt cx="2880000" cy="1440000"/>
            </a:xfrm>
          </p:grpSpPr>
          <p:sp>
            <p:nvSpPr>
              <p:cNvPr id="366" name="Google Shape;366;p6"/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367" name="Google Shape;367;p6"/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368" name="Google Shape;368;p6"/>
            <p:cNvSpPr/>
            <p:nvPr/>
          </p:nvSpPr>
          <p:spPr>
            <a:xfrm rot="10800000" flipH="1">
              <a:off x="0" y="521786"/>
              <a:ext cx="6336213" cy="6336213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60000">
                  <a:srgbClr val="00BAC8">
                    <a:alpha val="0"/>
                  </a:srgbClr>
                </a:gs>
                <a:gs pos="100000">
                  <a:srgbClr val="00BAC8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369" name="Google Shape;369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70" name="Google Shape;370;p6"/>
          <p:cNvSpPr txBox="1">
            <a:spLocks noGrp="1"/>
          </p:cNvSpPr>
          <p:nvPr>
            <p:ph type="title"/>
          </p:nvPr>
        </p:nvSpPr>
        <p:spPr>
          <a:xfrm>
            <a:off x="2859503" y="82710"/>
            <a:ext cx="7144994" cy="1181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Bell MT"/>
              <a:buNone/>
            </a:pPr>
            <a:r>
              <a:rPr lang="en-US" sz="8800"/>
              <a:t>SWRDM 2027</a:t>
            </a:r>
            <a:endParaRPr/>
          </a:p>
        </p:txBody>
      </p:sp>
      <p:sp>
        <p:nvSpPr>
          <p:cNvPr id="371" name="Google Shape;371;p6"/>
          <p:cNvSpPr txBox="1"/>
          <p:nvPr/>
        </p:nvSpPr>
        <p:spPr>
          <a:xfrm>
            <a:off x="3016827" y="3247797"/>
            <a:ext cx="61167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/>
          </a:p>
        </p:txBody>
      </p:sp>
      <p:sp>
        <p:nvSpPr>
          <p:cNvPr id="372" name="Google Shape;372;p6"/>
          <p:cNvSpPr txBox="1">
            <a:spLocks noGrp="1"/>
          </p:cNvSpPr>
          <p:nvPr>
            <p:ph type="body" idx="1"/>
          </p:nvPr>
        </p:nvSpPr>
        <p:spPr>
          <a:xfrm>
            <a:off x="220965" y="1526915"/>
            <a:ext cx="3875787" cy="5624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</a:pPr>
            <a:r>
              <a:rPr lang="en-US" sz="6000">
                <a:highlight>
                  <a:schemeClr val="dk1"/>
                </a:highlight>
              </a:rPr>
              <a:t>Las Vegas, Nevada</a:t>
            </a:r>
            <a:endParaRPr>
              <a:highlight>
                <a:schemeClr val="dk1"/>
              </a:highlight>
            </a:endParaRPr>
          </a:p>
          <a:p>
            <a:pPr marL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</a:pPr>
            <a:r>
              <a:rPr lang="en-US" sz="6000">
                <a:highlight>
                  <a:schemeClr val="dk1"/>
                </a:highlight>
              </a:rPr>
              <a:t>March 12</a:t>
            </a:r>
            <a:r>
              <a:rPr lang="en-US" sz="6000" baseline="30000">
                <a:highlight>
                  <a:schemeClr val="dk1"/>
                </a:highlight>
              </a:rPr>
              <a:t>th</a:t>
            </a:r>
            <a:r>
              <a:rPr lang="en-US" sz="6000">
                <a:highlight>
                  <a:schemeClr val="dk1"/>
                </a:highlight>
              </a:rPr>
              <a:t> – 14</a:t>
            </a:r>
            <a:r>
              <a:rPr lang="en-US" sz="6000" baseline="30000">
                <a:highlight>
                  <a:schemeClr val="dk1"/>
                </a:highlight>
              </a:rPr>
              <a:t>th</a:t>
            </a:r>
            <a:br>
              <a:rPr lang="en-US" sz="3200"/>
            </a:br>
            <a:br>
              <a:rPr lang="en-US" sz="3200"/>
            </a:br>
            <a:endParaRPr sz="3200"/>
          </a:p>
        </p:txBody>
      </p:sp>
      <p:pic>
        <p:nvPicPr>
          <p:cNvPr id="373" name="Google Shape;373;p6" descr="PALACE STATION HOTEL AND CASINO - Prices &amp; Reviews (Las Vegas, NV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1458" y="1346643"/>
            <a:ext cx="7625299" cy="5139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7"/>
          <p:cNvSpPr txBox="1">
            <a:spLocks noGrp="1"/>
          </p:cNvSpPr>
          <p:nvPr>
            <p:ph type="title"/>
          </p:nvPr>
        </p:nvSpPr>
        <p:spPr>
          <a:xfrm>
            <a:off x="1392450" y="155675"/>
            <a:ext cx="9991830" cy="10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ll MT"/>
              <a:buNone/>
            </a:pPr>
            <a:r>
              <a:rPr lang="en-US" dirty="0">
                <a:highlight>
                  <a:schemeClr val="dk1"/>
                </a:highlight>
              </a:rPr>
              <a:t>What is your Delegate doing?</a:t>
            </a:r>
            <a:endParaRPr dirty="0">
              <a:highlight>
                <a:schemeClr val="dk1"/>
              </a:highlight>
            </a:endParaRPr>
          </a:p>
        </p:txBody>
      </p:sp>
      <p:sp>
        <p:nvSpPr>
          <p:cNvPr id="379" name="Google Shape;379;p7"/>
          <p:cNvSpPr txBox="1">
            <a:spLocks noGrp="1"/>
          </p:cNvSpPr>
          <p:nvPr>
            <p:ph type="body" idx="1"/>
          </p:nvPr>
        </p:nvSpPr>
        <p:spPr>
          <a:xfrm>
            <a:off x="130338" y="1185275"/>
            <a:ext cx="12061500" cy="37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0000" lvl="0" indent="-2700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>
                <a:highlight>
                  <a:schemeClr val="dk1"/>
                </a:highlight>
              </a:rPr>
              <a:t>Wrapping up a Taskforce where we designed a skit for Conference to teach members about the Charter.</a:t>
            </a:r>
            <a:endParaRPr>
              <a:highlight>
                <a:schemeClr val="dk1"/>
              </a:highlight>
            </a:endParaRPr>
          </a:p>
          <a:p>
            <a:pPr marL="27000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>
                <a:highlight>
                  <a:schemeClr val="dk1"/>
                </a:highlight>
              </a:rPr>
              <a:t>On a Taskforce to aid in developing Public Outreach Toolkit for WSO</a:t>
            </a:r>
            <a:endParaRPr>
              <a:highlight>
                <a:schemeClr val="dk1"/>
              </a:highlight>
            </a:endParaRPr>
          </a:p>
          <a:p>
            <a:pPr marL="269999" lvl="0" indent="-269999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>
                <a:highlight>
                  <a:schemeClr val="dk1"/>
                </a:highlight>
              </a:rPr>
              <a:t>Chairing Area Taskforce on Electronic Alateen</a:t>
            </a:r>
            <a:endParaRPr sz="2800">
              <a:highlight>
                <a:schemeClr val="dk1"/>
              </a:highlight>
            </a:endParaRPr>
          </a:p>
          <a:p>
            <a:pPr marL="27000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 sz="2800">
                <a:highlight>
                  <a:schemeClr val="dk1"/>
                </a:highlight>
              </a:rPr>
              <a:t>Traveling to share E.S.H. with Al-Anon as a whole</a:t>
            </a:r>
            <a:endParaRPr sz="2800">
              <a:highlight>
                <a:schemeClr val="dk1"/>
              </a:highlight>
            </a:endParaRPr>
          </a:p>
          <a:p>
            <a:pPr marL="27000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>
                <a:highlight>
                  <a:schemeClr val="dk1"/>
                </a:highlight>
              </a:rPr>
              <a:t>Reviewing documentation in preparation for WSC 2026</a:t>
            </a:r>
            <a:endParaRPr>
              <a:highlight>
                <a:schemeClr val="dk1"/>
              </a:highlight>
            </a:endParaRPr>
          </a:p>
        </p:txBody>
      </p:sp>
      <p:pic>
        <p:nvPicPr>
          <p:cNvPr id="380" name="Google Shape;380;p7" descr="Public Outreach Toolkit Banne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263350"/>
            <a:ext cx="12192001" cy="159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8"/>
          <p:cNvSpPr txBox="1">
            <a:spLocks noGrp="1"/>
          </p:cNvSpPr>
          <p:nvPr>
            <p:ph type="title"/>
          </p:nvPr>
        </p:nvSpPr>
        <p:spPr>
          <a:xfrm>
            <a:off x="2565182" y="131944"/>
            <a:ext cx="7247742" cy="18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ll MT"/>
              <a:buNone/>
            </a:pPr>
            <a:r>
              <a:rPr lang="en-US">
                <a:highlight>
                  <a:schemeClr val="dk1"/>
                </a:highlight>
              </a:rPr>
              <a:t>CAI 2026 Submissions</a:t>
            </a:r>
            <a:endParaRPr>
              <a:highlight>
                <a:schemeClr val="dk1"/>
              </a:highlight>
            </a:endParaRPr>
          </a:p>
        </p:txBody>
      </p:sp>
      <p:sp>
        <p:nvSpPr>
          <p:cNvPr id="386" name="Google Shape;386;p8"/>
          <p:cNvSpPr txBox="1">
            <a:spLocks noGrp="1"/>
          </p:cNvSpPr>
          <p:nvPr>
            <p:ph type="body" idx="1"/>
          </p:nvPr>
        </p:nvSpPr>
        <p:spPr>
          <a:xfrm>
            <a:off x="539999" y="853031"/>
            <a:ext cx="11101136" cy="5873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US" sz="3600">
                <a:highlight>
                  <a:schemeClr val="dk1"/>
                </a:highlight>
              </a:rPr>
              <a:t>CAI #1</a:t>
            </a:r>
            <a:endParaRPr>
              <a:highlight>
                <a:schemeClr val="dk1"/>
              </a:highlight>
            </a:endParaRPr>
          </a:p>
          <a:p>
            <a:pPr marL="27000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en-US" sz="3600">
                <a:highlight>
                  <a:schemeClr val="dk1"/>
                </a:highlight>
              </a:rPr>
              <a:t>Is Al-Anon, as a whole, being impacted positively or negatively by the increasingly more common dilution/outside practices/phrases?</a:t>
            </a:r>
            <a:br>
              <a:rPr lang="en-US" sz="3600">
                <a:highlight>
                  <a:schemeClr val="dk1"/>
                </a:highlight>
              </a:rPr>
            </a:br>
            <a:endParaRPr sz="3600">
              <a:highlight>
                <a:schemeClr val="dk1"/>
              </a:highlight>
            </a:endParaRPr>
          </a:p>
          <a:p>
            <a:pPr marL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US" sz="3600">
                <a:highlight>
                  <a:schemeClr val="dk1"/>
                </a:highlight>
              </a:rPr>
              <a:t>CAI #2</a:t>
            </a:r>
            <a:endParaRPr>
              <a:highlight>
                <a:schemeClr val="dk1"/>
              </a:highlight>
            </a:endParaRPr>
          </a:p>
          <a:p>
            <a:pPr marL="27000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en-US" sz="3600">
                <a:highlight>
                  <a:schemeClr val="dk1"/>
                </a:highlight>
              </a:rPr>
              <a:t>Is the Al-Anon App a success or failure according to WSO and the WSC?</a:t>
            </a:r>
            <a:br>
              <a:rPr lang="en-US"/>
            </a:br>
            <a:endParaRPr/>
          </a:p>
        </p:txBody>
      </p:sp>
      <p:pic>
        <p:nvPicPr>
          <p:cNvPr id="387" name="Google Shape;387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96421" y="5719728"/>
            <a:ext cx="2916503" cy="959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9"/>
          <p:cNvSpPr txBox="1">
            <a:spLocks noGrp="1"/>
          </p:cNvSpPr>
          <p:nvPr>
            <p:ph type="title"/>
          </p:nvPr>
        </p:nvSpPr>
        <p:spPr>
          <a:xfrm>
            <a:off x="550865" y="1089277"/>
            <a:ext cx="7345362" cy="4670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Bell MT"/>
              <a:buNone/>
            </a:pPr>
            <a:r>
              <a:rPr lang="en-US">
                <a:highlight>
                  <a:schemeClr val="dk1"/>
                </a:highlight>
              </a:rPr>
              <a:t>WSO is creating a pamphlet on how to use AI in Al-Anon</a:t>
            </a:r>
            <a:endParaRPr>
              <a:highlight>
                <a:schemeClr val="dk1"/>
              </a:highlight>
            </a:endParaRPr>
          </a:p>
        </p:txBody>
      </p:sp>
      <p:sp>
        <p:nvSpPr>
          <p:cNvPr id="393" name="Google Shape;393;p9"/>
          <p:cNvSpPr txBox="1">
            <a:spLocks noGrp="1"/>
          </p:cNvSpPr>
          <p:nvPr>
            <p:ph type="body" idx="1"/>
          </p:nvPr>
        </p:nvSpPr>
        <p:spPr>
          <a:xfrm>
            <a:off x="8075612" y="539998"/>
            <a:ext cx="3565523" cy="576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>
                <a:highlight>
                  <a:schemeClr val="dk1"/>
                </a:highlight>
              </a:rPr>
              <a:t>IN THE MEANTIME, PLEASE DO NOT UPLOAD ANY C.A.L. OR OTHER AL-ANON COPYRIGHTED MATERIALS TO AI SYSTEMS AS THAT IS A VIOLATION OF THE COPYRIGHT.</a:t>
            </a:r>
            <a:endParaRPr>
              <a:highlight>
                <a:schemeClr val="dk1"/>
              </a:highlight>
            </a:endParaRPr>
          </a:p>
          <a:p>
            <a:pPr marL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endParaRPr>
              <a:highlight>
                <a:schemeClr val="dk1"/>
              </a:highlight>
            </a:endParaRPr>
          </a:p>
          <a:p>
            <a:pPr marL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>
                <a:highlight>
                  <a:schemeClr val="dk1"/>
                </a:highlight>
              </a:rPr>
              <a:t>WHILE NOT ILLEGAL, BREAKING AL-ANON COPYRIGHT DOES INFRINGE ON OUR PRINCIPLES.</a:t>
            </a:r>
            <a:endParaRPr>
              <a:highlight>
                <a:schemeClr val="dk1"/>
              </a:highlight>
            </a:endParaRPr>
          </a:p>
        </p:txBody>
      </p:sp>
      <p:pic>
        <p:nvPicPr>
          <p:cNvPr id="394" name="Google Shape;394;p9" descr="Cloud Computing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58861" y="4440008"/>
            <a:ext cx="2170421" cy="21704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" name="Google Shape;399;p10"/>
          <p:cNvGrpSpPr/>
          <p:nvPr/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400" name="Google Shape;400;p10"/>
            <p:cNvSpPr/>
            <p:nvPr/>
          </p:nvSpPr>
          <p:spPr>
            <a:xfrm rot="-5400000">
              <a:off x="1" y="1640114"/>
              <a:ext cx="5217886" cy="5217886"/>
            </a:xfrm>
            <a:prstGeom prst="rect">
              <a:avLst/>
            </a:prstGeom>
            <a:gradFill>
              <a:gsLst>
                <a:gs pos="0">
                  <a:srgbClr val="794DFF">
                    <a:alpha val="60000"/>
                  </a:srgbClr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01" name="Google Shape;401;p10"/>
            <p:cNvSpPr/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7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02" name="Google Shape;402;p10"/>
            <p:cNvSpPr/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403" name="Google Shape;403;p10"/>
            <p:cNvGrpSpPr/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404" name="Google Shape;404;p10"/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05" name="Google Shape;405;p10"/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grpSp>
          <p:nvGrpSpPr>
            <p:cNvPr id="406" name="Google Shape;406;p10"/>
            <p:cNvGrpSpPr/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407" name="Google Shape;407;p10"/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08" name="Google Shape;408;p10"/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409" name="Google Shape;409;p10"/>
            <p:cNvSpPr/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60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410" name="Google Shape;410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11" name="Google Shape;411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412" name="Google Shape;412;p10"/>
          <p:cNvGrpSpPr/>
          <p:nvPr/>
        </p:nvGrpSpPr>
        <p:grpSpPr>
          <a:xfrm>
            <a:off x="1" y="0"/>
            <a:ext cx="12191999" cy="6861600"/>
            <a:chOff x="1" y="0"/>
            <a:chExt cx="12191999" cy="6861600"/>
          </a:xfrm>
        </p:grpSpPr>
        <p:sp>
          <p:nvSpPr>
            <p:cNvPr id="413" name="Google Shape;413;p10"/>
            <p:cNvSpPr/>
            <p:nvPr/>
          </p:nvSpPr>
          <p:spPr>
            <a:xfrm rot="-5400000">
              <a:off x="1" y="1640114"/>
              <a:ext cx="5217886" cy="5217886"/>
            </a:xfrm>
            <a:prstGeom prst="rect">
              <a:avLst/>
            </a:prstGeom>
            <a:gradFill>
              <a:gsLst>
                <a:gs pos="0">
                  <a:srgbClr val="794DFF">
                    <a:alpha val="60000"/>
                  </a:srgbClr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14" name="Google Shape;414;p10"/>
            <p:cNvSpPr/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7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15" name="Google Shape;415;p10"/>
            <p:cNvSpPr/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416" name="Google Shape;416;p10"/>
            <p:cNvGrpSpPr/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417" name="Google Shape;417;p10"/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18" name="Google Shape;418;p10"/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grpSp>
          <p:nvGrpSpPr>
            <p:cNvPr id="419" name="Google Shape;419;p10"/>
            <p:cNvGrpSpPr/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420" name="Google Shape;420;p10"/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21" name="Google Shape;421;p10"/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422" name="Google Shape;422;p10"/>
            <p:cNvSpPr/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60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423" name="Google Shape;423;p10"/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0000">
                  <a:alpha val="40000"/>
                </a:srgbClr>
              </a:gs>
              <a:gs pos="100000">
                <a:srgbClr val="000000">
                  <a:alpha val="80000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24" name="Google Shape;424;p10"/>
          <p:cNvSpPr txBox="1">
            <a:spLocks noGrp="1"/>
          </p:cNvSpPr>
          <p:nvPr>
            <p:ph type="title"/>
          </p:nvPr>
        </p:nvSpPr>
        <p:spPr>
          <a:xfrm>
            <a:off x="1487562" y="3918610"/>
            <a:ext cx="9216900" cy="17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Bell MT"/>
              <a:buNone/>
            </a:pPr>
            <a:r>
              <a:rPr lang="en-US" sz="5600">
                <a:highlight>
                  <a:schemeClr val="dk1"/>
                </a:highlight>
              </a:rPr>
              <a:t>Service Manual</a:t>
            </a:r>
            <a:br>
              <a:rPr lang="en-US" sz="5600">
                <a:highlight>
                  <a:schemeClr val="dk1"/>
                </a:highlight>
              </a:rPr>
            </a:br>
            <a:r>
              <a:rPr lang="en-US" sz="5600">
                <a:highlight>
                  <a:schemeClr val="dk1"/>
                </a:highlight>
              </a:rPr>
              <a:t>2026-29 available for purchase</a:t>
            </a:r>
            <a:endParaRPr sz="5600">
              <a:highlight>
                <a:schemeClr val="dk1"/>
              </a:highlight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Bell MT"/>
              <a:buNone/>
            </a:pPr>
            <a:r>
              <a:rPr lang="en-US" sz="5600">
                <a:highlight>
                  <a:schemeClr val="dk1"/>
                </a:highlight>
              </a:rPr>
              <a:t>It is recommended to bulk order with a local LDC or the Denver Service Center</a:t>
            </a:r>
            <a:endParaRPr sz="5600">
              <a:highlight>
                <a:schemeClr val="dk1"/>
              </a:highlight>
            </a:endParaRPr>
          </a:p>
        </p:txBody>
      </p:sp>
      <p:sp>
        <p:nvSpPr>
          <p:cNvPr id="425" name="Google Shape;425;p10"/>
          <p:cNvSpPr txBox="1">
            <a:spLocks noGrp="1"/>
          </p:cNvSpPr>
          <p:nvPr>
            <p:ph type="body" idx="1"/>
          </p:nvPr>
        </p:nvSpPr>
        <p:spPr>
          <a:xfrm>
            <a:off x="1518438" y="5983982"/>
            <a:ext cx="9155100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-US" sz="1100" u="sng">
                <a:solidFill>
                  <a:schemeClr val="hlink"/>
                </a:solidFill>
                <a:hlinkClick r:id="rId3"/>
              </a:rPr>
              <a:t>HTTPS://ECOMM.AL-ANON.ORG/ITEMDETAIL?IPRODUCTCODE=P24_27&amp;WEBSITEKEY=DB6E68F1-B2FE-4AAA-BAEA-928D4E696DCC</a:t>
            </a:r>
            <a:endParaRPr sz="1100"/>
          </a:p>
        </p:txBody>
      </p:sp>
      <p:pic>
        <p:nvPicPr>
          <p:cNvPr id="426" name="Google Shape;42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12900" y="200776"/>
            <a:ext cx="7450399" cy="176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432" name="Google Shape;432;p11"/>
          <p:cNvGrpSpPr/>
          <p:nvPr/>
        </p:nvGrpSpPr>
        <p:grpSpPr>
          <a:xfrm>
            <a:off x="1" y="0"/>
            <a:ext cx="12191999" cy="6861600"/>
            <a:chOff x="1" y="0"/>
            <a:chExt cx="12191999" cy="6861600"/>
          </a:xfrm>
        </p:grpSpPr>
        <p:sp>
          <p:nvSpPr>
            <p:cNvPr id="433" name="Google Shape;433;p11"/>
            <p:cNvSpPr/>
            <p:nvPr/>
          </p:nvSpPr>
          <p:spPr>
            <a:xfrm rot="-5400000">
              <a:off x="1" y="1640114"/>
              <a:ext cx="5217886" cy="5217886"/>
            </a:xfrm>
            <a:prstGeom prst="rect">
              <a:avLst/>
            </a:prstGeom>
            <a:gradFill>
              <a:gsLst>
                <a:gs pos="0">
                  <a:srgbClr val="794DFF">
                    <a:alpha val="60000"/>
                  </a:srgbClr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34" name="Google Shape;434;p11"/>
            <p:cNvSpPr/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7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35" name="Google Shape;435;p11"/>
            <p:cNvSpPr/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436" name="Google Shape;436;p11"/>
            <p:cNvGrpSpPr/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437" name="Google Shape;437;p11"/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38" name="Google Shape;438;p11"/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grpSp>
          <p:nvGrpSpPr>
            <p:cNvPr id="439" name="Google Shape;439;p11"/>
            <p:cNvGrpSpPr/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440" name="Google Shape;440;p11"/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41" name="Google Shape;441;p11"/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442" name="Google Shape;442;p11"/>
            <p:cNvSpPr/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60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443" name="Google Shape;443;p11"/>
          <p:cNvSpPr/>
          <p:nvPr/>
        </p:nvSpPr>
        <p:spPr>
          <a:xfrm>
            <a:off x="-41625" y="0"/>
            <a:ext cx="12192000" cy="6858000"/>
          </a:xfrm>
          <a:prstGeom prst="rect">
            <a:avLst/>
          </a:prstGeom>
          <a:gradFill>
            <a:gsLst>
              <a:gs pos="0">
                <a:srgbClr val="000000">
                  <a:alpha val="40000"/>
                </a:srgbClr>
              </a:gs>
              <a:gs pos="100000">
                <a:srgbClr val="000000">
                  <a:alpha val="8000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44" name="Google Shape;444;p11"/>
          <p:cNvSpPr txBox="1">
            <a:spLocks noGrp="1"/>
          </p:cNvSpPr>
          <p:nvPr>
            <p:ph type="title"/>
          </p:nvPr>
        </p:nvSpPr>
        <p:spPr>
          <a:xfrm>
            <a:off x="1670037" y="631600"/>
            <a:ext cx="8768700" cy="18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ll MT"/>
              <a:buNone/>
            </a:pPr>
            <a:r>
              <a:rPr lang="en-US" dirty="0"/>
              <a:t>     </a:t>
            </a:r>
            <a:r>
              <a:rPr lang="en-US" dirty="0">
                <a:highlight>
                  <a:srgbClr val="000000"/>
                </a:highlight>
              </a:rPr>
              <a:t>SWRDM/COB Letters</a:t>
            </a:r>
            <a:endParaRPr dirty="0">
              <a:highlight>
                <a:srgbClr val="000000"/>
              </a:highlight>
            </a:endParaRPr>
          </a:p>
        </p:txBody>
      </p:sp>
      <p:grpSp>
        <p:nvGrpSpPr>
          <p:cNvPr id="445" name="Google Shape;445;p11"/>
          <p:cNvGrpSpPr/>
          <p:nvPr/>
        </p:nvGrpSpPr>
        <p:grpSpPr>
          <a:xfrm>
            <a:off x="555909" y="2632111"/>
            <a:ext cx="11069068" cy="3573389"/>
            <a:chOff x="16159" y="103223"/>
            <a:chExt cx="11069068" cy="3573389"/>
          </a:xfrm>
        </p:grpSpPr>
        <p:sp>
          <p:nvSpPr>
            <p:cNvPr id="446" name="Google Shape;446;p11"/>
            <p:cNvSpPr/>
            <p:nvPr/>
          </p:nvSpPr>
          <p:spPr>
            <a:xfrm>
              <a:off x="16159" y="103223"/>
              <a:ext cx="1465408" cy="1465408"/>
            </a:xfrm>
            <a:prstGeom prst="ellipse">
              <a:avLst/>
            </a:prstGeom>
            <a:solidFill>
              <a:srgbClr val="D6C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11"/>
            <p:cNvSpPr/>
            <p:nvPr/>
          </p:nvSpPr>
          <p:spPr>
            <a:xfrm>
              <a:off x="323895" y="410959"/>
              <a:ext cx="849936" cy="8499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11"/>
            <p:cNvSpPr/>
            <p:nvPr/>
          </p:nvSpPr>
          <p:spPr>
            <a:xfrm>
              <a:off x="1795584" y="103223"/>
              <a:ext cx="3454177" cy="14654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1"/>
            <p:cNvSpPr txBox="1"/>
            <p:nvPr/>
          </p:nvSpPr>
          <p:spPr>
            <a:xfrm>
              <a:off x="1795584" y="103223"/>
              <a:ext cx="3454177" cy="14654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venir"/>
                <a:buNone/>
              </a:pPr>
              <a:r>
                <a:rPr lang="en-US" sz="3200" dirty="0">
                  <a:solidFill>
                    <a:schemeClr val="lt1"/>
                  </a:solidFill>
                  <a:highlight>
                    <a:schemeClr val="dk1"/>
                  </a:highlight>
                  <a:latin typeface="Avenir"/>
                  <a:ea typeface="Avenir"/>
                  <a:cs typeface="Avenir"/>
                  <a:sym typeface="Avenir"/>
                </a:rPr>
                <a:t>Conference Leadership Team</a:t>
              </a:r>
              <a:endParaRPr sz="3200" dirty="0">
                <a:highlight>
                  <a:schemeClr val="dk1"/>
                </a:highlight>
              </a:endParaRPr>
            </a:p>
          </p:txBody>
        </p:sp>
        <p:sp>
          <p:nvSpPr>
            <p:cNvPr id="450" name="Google Shape;450;p11"/>
            <p:cNvSpPr/>
            <p:nvPr/>
          </p:nvSpPr>
          <p:spPr>
            <a:xfrm>
              <a:off x="5851626" y="103223"/>
              <a:ext cx="1465408" cy="1465408"/>
            </a:xfrm>
            <a:prstGeom prst="ellipse">
              <a:avLst/>
            </a:prstGeom>
            <a:solidFill>
              <a:srgbClr val="D6C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1"/>
            <p:cNvSpPr/>
            <p:nvPr/>
          </p:nvSpPr>
          <p:spPr>
            <a:xfrm>
              <a:off x="6159361" y="410959"/>
              <a:ext cx="849936" cy="849936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1"/>
            <p:cNvSpPr/>
            <p:nvPr/>
          </p:nvSpPr>
          <p:spPr>
            <a:xfrm>
              <a:off x="7631050" y="103223"/>
              <a:ext cx="3454177" cy="14654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1"/>
            <p:cNvSpPr txBox="1"/>
            <p:nvPr/>
          </p:nvSpPr>
          <p:spPr>
            <a:xfrm>
              <a:off x="7631050" y="103223"/>
              <a:ext cx="3454177" cy="14654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venir"/>
                <a:buNone/>
              </a:pPr>
              <a:r>
                <a:rPr lang="en-US" sz="3200" dirty="0">
                  <a:solidFill>
                    <a:schemeClr val="lt1"/>
                  </a:solidFill>
                  <a:highlight>
                    <a:schemeClr val="dk1"/>
                  </a:highlight>
                  <a:latin typeface="Avenir"/>
                  <a:ea typeface="Avenir"/>
                  <a:cs typeface="Avenir"/>
                  <a:sym typeface="Avenir"/>
                </a:rPr>
                <a:t>Policy Committee</a:t>
              </a:r>
              <a:r>
                <a:rPr lang="en-US" sz="2300" dirty="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 </a:t>
              </a:r>
              <a:endParaRPr dirty="0"/>
            </a:p>
          </p:txBody>
        </p:sp>
        <p:sp>
          <p:nvSpPr>
            <p:cNvPr id="454" name="Google Shape;454;p11"/>
            <p:cNvSpPr/>
            <p:nvPr/>
          </p:nvSpPr>
          <p:spPr>
            <a:xfrm>
              <a:off x="16159" y="2211204"/>
              <a:ext cx="1465408" cy="1465408"/>
            </a:xfrm>
            <a:prstGeom prst="ellipse">
              <a:avLst/>
            </a:prstGeom>
            <a:solidFill>
              <a:srgbClr val="D6C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11"/>
            <p:cNvSpPr/>
            <p:nvPr/>
          </p:nvSpPr>
          <p:spPr>
            <a:xfrm>
              <a:off x="323895" y="2518940"/>
              <a:ext cx="849936" cy="849936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1"/>
            <p:cNvSpPr/>
            <p:nvPr/>
          </p:nvSpPr>
          <p:spPr>
            <a:xfrm>
              <a:off x="1795584" y="2211204"/>
              <a:ext cx="3454177" cy="14654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11"/>
            <p:cNvSpPr txBox="1"/>
            <p:nvPr/>
          </p:nvSpPr>
          <p:spPr>
            <a:xfrm>
              <a:off x="1795584" y="2211204"/>
              <a:ext cx="3454177" cy="14654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venir"/>
                <a:buNone/>
              </a:pPr>
              <a:r>
                <a:rPr lang="en-US" sz="3200" dirty="0">
                  <a:solidFill>
                    <a:schemeClr val="lt1"/>
                  </a:solidFill>
                  <a:highlight>
                    <a:schemeClr val="dk1"/>
                  </a:highlight>
                  <a:latin typeface="Avenir"/>
                  <a:ea typeface="Avenir"/>
                  <a:cs typeface="Avenir"/>
                  <a:sym typeface="Avenir"/>
                </a:rPr>
                <a:t>Financial Report</a:t>
              </a:r>
              <a:endParaRPr sz="3200" dirty="0">
                <a:highlight>
                  <a:schemeClr val="dk1"/>
                </a:highlight>
              </a:endParaRPr>
            </a:p>
          </p:txBody>
        </p:sp>
        <p:sp>
          <p:nvSpPr>
            <p:cNvPr id="458" name="Google Shape;458;p11"/>
            <p:cNvSpPr/>
            <p:nvPr/>
          </p:nvSpPr>
          <p:spPr>
            <a:xfrm>
              <a:off x="5851626" y="2211204"/>
              <a:ext cx="1465408" cy="1465408"/>
            </a:xfrm>
            <a:prstGeom prst="ellipse">
              <a:avLst/>
            </a:prstGeom>
            <a:solidFill>
              <a:srgbClr val="D6C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11"/>
            <p:cNvSpPr/>
            <p:nvPr/>
          </p:nvSpPr>
          <p:spPr>
            <a:xfrm>
              <a:off x="6159361" y="2518940"/>
              <a:ext cx="849936" cy="849936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11"/>
            <p:cNvSpPr/>
            <p:nvPr/>
          </p:nvSpPr>
          <p:spPr>
            <a:xfrm>
              <a:off x="7631050" y="2211204"/>
              <a:ext cx="3454177" cy="14654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11"/>
            <p:cNvSpPr txBox="1"/>
            <p:nvPr/>
          </p:nvSpPr>
          <p:spPr>
            <a:xfrm>
              <a:off x="7631050" y="2211204"/>
              <a:ext cx="3454177" cy="14654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venir"/>
                <a:buNone/>
              </a:pPr>
              <a:r>
                <a:rPr lang="en-US" sz="3200" dirty="0">
                  <a:solidFill>
                    <a:schemeClr val="lt1"/>
                  </a:solidFill>
                  <a:highlight>
                    <a:schemeClr val="dk1"/>
                  </a:highlight>
                  <a:latin typeface="Avenir"/>
                  <a:ea typeface="Avenir"/>
                  <a:cs typeface="Avenir"/>
                  <a:sym typeface="Avenir"/>
                </a:rPr>
                <a:t>Chairperson of the Board</a:t>
              </a:r>
              <a:br>
                <a:rPr lang="en-US" sz="2300" dirty="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</a:br>
              <a:br>
                <a:rPr lang="en-US" sz="2300" dirty="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</a:br>
              <a:endParaRPr sz="2300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2"/>
          <p:cNvSpPr txBox="1">
            <a:spLocks noGrp="1"/>
          </p:cNvSpPr>
          <p:nvPr>
            <p:ph type="title"/>
          </p:nvPr>
        </p:nvSpPr>
        <p:spPr>
          <a:xfrm>
            <a:off x="1064412" y="227018"/>
            <a:ext cx="10515942" cy="896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ll MT"/>
              <a:buNone/>
            </a:pPr>
            <a:r>
              <a:rPr lang="en-US">
                <a:highlight>
                  <a:schemeClr val="dk1"/>
                </a:highlight>
              </a:rPr>
              <a:t>World Service Conference 2026</a:t>
            </a:r>
            <a:endParaRPr>
              <a:highlight>
                <a:schemeClr val="dk1"/>
              </a:highlight>
            </a:endParaRPr>
          </a:p>
        </p:txBody>
      </p:sp>
      <p:sp>
        <p:nvSpPr>
          <p:cNvPr id="467" name="Google Shape;467;p12"/>
          <p:cNvSpPr txBox="1">
            <a:spLocks noGrp="1"/>
          </p:cNvSpPr>
          <p:nvPr>
            <p:ph type="body" idx="1"/>
          </p:nvPr>
        </p:nvSpPr>
        <p:spPr>
          <a:xfrm>
            <a:off x="545432" y="451063"/>
            <a:ext cx="11101136" cy="640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endParaRPr sz="3200"/>
          </a:p>
          <a:p>
            <a:pPr marL="27000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 sz="3200">
                <a:highlight>
                  <a:schemeClr val="dk1"/>
                </a:highlight>
              </a:rPr>
              <a:t>Conference Theme:</a:t>
            </a:r>
            <a:endParaRPr>
              <a:highlight>
                <a:schemeClr val="dk1"/>
              </a:highlight>
            </a:endParaRPr>
          </a:p>
          <a:p>
            <a:pPr marL="720000" lvl="1" indent="-2700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 i="1">
                <a:highlight>
                  <a:schemeClr val="dk1"/>
                </a:highlight>
              </a:rPr>
              <a:t>75 Years, One Purpose</a:t>
            </a:r>
            <a:endParaRPr sz="2800">
              <a:highlight>
                <a:schemeClr val="dk1"/>
              </a:highlight>
            </a:endParaRPr>
          </a:p>
          <a:p>
            <a:pPr marL="720000" lvl="1" indent="-2700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 i="1">
                <a:highlight>
                  <a:schemeClr val="dk1"/>
                </a:highlight>
              </a:rPr>
              <a:t>75 años, un propósito</a:t>
            </a:r>
            <a:endParaRPr sz="2800">
              <a:highlight>
                <a:schemeClr val="dk1"/>
              </a:highlight>
            </a:endParaRPr>
          </a:p>
          <a:p>
            <a:pPr marL="720000" lvl="1" indent="-2700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 i="1">
                <a:highlight>
                  <a:schemeClr val="dk1"/>
                </a:highlight>
              </a:rPr>
              <a:t>75 ans, un but</a:t>
            </a:r>
            <a:endParaRPr sz="2800">
              <a:highlight>
                <a:schemeClr val="dk1"/>
              </a:highlight>
            </a:endParaRPr>
          </a:p>
          <a:p>
            <a:pPr marL="27000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 sz="3200">
                <a:highlight>
                  <a:schemeClr val="dk1"/>
                </a:highlight>
              </a:rPr>
              <a:t>Address:</a:t>
            </a:r>
            <a:endParaRPr>
              <a:highlight>
                <a:schemeClr val="dk1"/>
              </a:highlight>
            </a:endParaRPr>
          </a:p>
          <a:p>
            <a:pPr marL="720000" lvl="1" indent="-2700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 sz="3200">
                <a:highlight>
                  <a:schemeClr val="dk1"/>
                </a:highlight>
              </a:rPr>
              <a:t>Newport News Marriott at City Center Hotel 740 Town Center Dr., Newport News, VA 23606</a:t>
            </a:r>
            <a:endParaRPr>
              <a:highlight>
                <a:schemeClr val="dk1"/>
              </a:highlight>
            </a:endParaRPr>
          </a:p>
          <a:p>
            <a:pPr marL="1080000" lvl="2" indent="-2700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 sz="2400" u="sng">
                <a:highlight>
                  <a:schemeClr val="dk1"/>
                </a:highlight>
              </a:rPr>
              <a:t>Can send Delegate letters/postcards, but NO PACKAGES will be accepted by the Hotel</a:t>
            </a:r>
            <a:endParaRPr>
              <a:highlight>
                <a:schemeClr val="dk1"/>
              </a:highligh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13"/>
          <p:cNvSpPr txBox="1">
            <a:spLocks noGrp="1"/>
          </p:cNvSpPr>
          <p:nvPr>
            <p:ph type="title"/>
          </p:nvPr>
        </p:nvSpPr>
        <p:spPr>
          <a:xfrm>
            <a:off x="1064412" y="227018"/>
            <a:ext cx="10515942" cy="896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ll MT"/>
              <a:buNone/>
            </a:pPr>
            <a:r>
              <a:rPr lang="en-US">
                <a:highlight>
                  <a:schemeClr val="dk1"/>
                </a:highlight>
              </a:rPr>
              <a:t>World Service Conference 2026</a:t>
            </a:r>
            <a:endParaRPr>
              <a:highlight>
                <a:schemeClr val="dk1"/>
              </a:highlight>
            </a:endParaRPr>
          </a:p>
        </p:txBody>
      </p:sp>
      <p:sp>
        <p:nvSpPr>
          <p:cNvPr id="473" name="Google Shape;473;p13"/>
          <p:cNvSpPr txBox="1">
            <a:spLocks noGrp="1"/>
          </p:cNvSpPr>
          <p:nvPr>
            <p:ph type="body" idx="1"/>
          </p:nvPr>
        </p:nvSpPr>
        <p:spPr>
          <a:xfrm>
            <a:off x="410545" y="225593"/>
            <a:ext cx="11439900" cy="64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endParaRPr sz="3200" dirty="0"/>
          </a:p>
          <a:p>
            <a:pPr marL="270000" lvl="0" indent="-66799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endParaRPr sz="3200" dirty="0"/>
          </a:p>
          <a:p>
            <a:pPr marL="27000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 sz="3200" dirty="0">
                <a:highlight>
                  <a:schemeClr val="dk1"/>
                </a:highlight>
              </a:rPr>
              <a:t>Conference is from April Monday 20</a:t>
            </a:r>
            <a:r>
              <a:rPr lang="en-US" sz="3200" baseline="30000" dirty="0">
                <a:highlight>
                  <a:schemeClr val="dk1"/>
                </a:highlight>
              </a:rPr>
              <a:t>th</a:t>
            </a:r>
            <a:r>
              <a:rPr lang="en-US" sz="3200" dirty="0">
                <a:highlight>
                  <a:schemeClr val="dk1"/>
                </a:highlight>
              </a:rPr>
              <a:t> – Friday 24</a:t>
            </a:r>
            <a:r>
              <a:rPr lang="en-US" sz="3200" baseline="30000" dirty="0">
                <a:highlight>
                  <a:schemeClr val="dk1"/>
                </a:highlight>
              </a:rPr>
              <a:t>th</a:t>
            </a:r>
            <a:r>
              <a:rPr lang="en-US" sz="3200" dirty="0">
                <a:highlight>
                  <a:schemeClr val="dk1"/>
                </a:highlight>
              </a:rPr>
              <a:t> with the 75</a:t>
            </a:r>
            <a:r>
              <a:rPr lang="en-US" sz="3200" baseline="30000" dirty="0">
                <a:highlight>
                  <a:schemeClr val="dk1"/>
                </a:highlight>
              </a:rPr>
              <a:t>th</a:t>
            </a:r>
            <a:r>
              <a:rPr lang="en-US" sz="3200" dirty="0">
                <a:highlight>
                  <a:schemeClr val="dk1"/>
                </a:highlight>
              </a:rPr>
              <a:t> Gala on Saturday 25</a:t>
            </a:r>
            <a:r>
              <a:rPr lang="en-US" sz="3200" baseline="30000" dirty="0">
                <a:highlight>
                  <a:schemeClr val="dk1"/>
                </a:highlight>
              </a:rPr>
              <a:t>th</a:t>
            </a:r>
            <a:r>
              <a:rPr lang="en-US" sz="3200" dirty="0">
                <a:highlight>
                  <a:schemeClr val="dk1"/>
                </a:highlight>
              </a:rPr>
              <a:t>  </a:t>
            </a:r>
          </a:p>
          <a:p>
            <a:pPr marL="27000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 sz="3200" dirty="0">
                <a:highlight>
                  <a:schemeClr val="dk1"/>
                </a:highlight>
              </a:rPr>
              <a:t>Still accepting Love Gifts for our Al-Anon family members across the world until April 15</a:t>
            </a:r>
            <a:r>
              <a:rPr lang="en-US" sz="3200" baseline="30000" dirty="0">
                <a:highlight>
                  <a:schemeClr val="dk1"/>
                </a:highlight>
              </a:rPr>
              <a:t>th</a:t>
            </a:r>
            <a:r>
              <a:rPr lang="en-US" sz="3200" dirty="0">
                <a:highlight>
                  <a:schemeClr val="dk1"/>
                </a:highlight>
              </a:rPr>
              <a:t>.</a:t>
            </a:r>
            <a:endParaRPr dirty="0">
              <a:highlight>
                <a:schemeClr val="dk1"/>
              </a:highlight>
            </a:endParaRPr>
          </a:p>
          <a:p>
            <a:pPr marL="720000" lvl="1" indent="-2700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 sz="3200" dirty="0">
                <a:highlight>
                  <a:schemeClr val="dk1"/>
                </a:highlight>
              </a:rPr>
              <a:t>Reach out to TMF directly for mailing address</a:t>
            </a:r>
            <a:endParaRPr dirty="0">
              <a:highlight>
                <a:schemeClr val="dk1"/>
              </a:highlight>
            </a:endParaRPr>
          </a:p>
          <a:p>
            <a:pPr marL="27000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 sz="3200" dirty="0">
                <a:highlight>
                  <a:schemeClr val="dk1"/>
                </a:highlight>
              </a:rPr>
              <a:t>75</a:t>
            </a:r>
            <a:r>
              <a:rPr lang="en-US" sz="3200" baseline="30000" dirty="0">
                <a:highlight>
                  <a:schemeClr val="dk1"/>
                </a:highlight>
              </a:rPr>
              <a:t>th</a:t>
            </a:r>
            <a:r>
              <a:rPr lang="en-US" sz="3200" dirty="0">
                <a:highlight>
                  <a:schemeClr val="dk1"/>
                </a:highlight>
              </a:rPr>
              <a:t> Anniversary Gala Tickets are sold out</a:t>
            </a:r>
            <a:endParaRPr dirty="0">
              <a:highlight>
                <a:schemeClr val="dk1"/>
              </a:highlight>
            </a:endParaRPr>
          </a:p>
          <a:p>
            <a:pPr marL="720000" lvl="1" indent="-2700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 sz="2400" u="sng" dirty="0">
                <a:highlight>
                  <a:schemeClr val="dk1"/>
                </a:highlight>
              </a:rPr>
              <a:t>There is a waitlist but it’s first come first serve and does not guarantee a ticket</a:t>
            </a:r>
            <a:endParaRPr dirty="0">
              <a:highlight>
                <a:schemeClr val="dk1"/>
              </a:highlight>
            </a:endParaRPr>
          </a:p>
          <a:p>
            <a:pPr marL="450000" lvl="1" indent="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 sz="2400" u="sng" dirty="0"/>
          </a:p>
          <a:p>
            <a:pPr marL="720000" lvl="1" indent="-117599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 sz="2400" u="sng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4"/>
          <p:cNvSpPr txBox="1">
            <a:spLocks noGrp="1"/>
          </p:cNvSpPr>
          <p:nvPr>
            <p:ph type="title"/>
          </p:nvPr>
        </p:nvSpPr>
        <p:spPr>
          <a:xfrm>
            <a:off x="1064412" y="227018"/>
            <a:ext cx="10515942" cy="896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ll MT"/>
              <a:buNone/>
            </a:pPr>
            <a:r>
              <a:rPr lang="en-US">
                <a:highlight>
                  <a:schemeClr val="dk1"/>
                </a:highlight>
              </a:rPr>
              <a:t>World Service Conference 2026</a:t>
            </a:r>
            <a:endParaRPr>
              <a:highlight>
                <a:schemeClr val="dk1"/>
              </a:highlight>
            </a:endParaRPr>
          </a:p>
        </p:txBody>
      </p:sp>
      <p:sp>
        <p:nvSpPr>
          <p:cNvPr id="479" name="Google Shape;479;p14"/>
          <p:cNvSpPr txBox="1">
            <a:spLocks noGrp="1"/>
          </p:cNvSpPr>
          <p:nvPr>
            <p:ph type="body" idx="1"/>
          </p:nvPr>
        </p:nvSpPr>
        <p:spPr>
          <a:xfrm>
            <a:off x="376042" y="227025"/>
            <a:ext cx="11439900" cy="65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3200" dirty="0"/>
          </a:p>
          <a:p>
            <a:pPr marL="270000" lvl="0" indent="-66799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3200" dirty="0"/>
          </a:p>
          <a:p>
            <a:pPr marL="270000" lvl="0" indent="-278255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 sz="4300" dirty="0">
                <a:highlight>
                  <a:schemeClr val="dk1"/>
                </a:highlight>
              </a:rPr>
              <a:t>Agenda:</a:t>
            </a:r>
            <a:endParaRPr sz="4300" dirty="0">
              <a:highlight>
                <a:schemeClr val="dk1"/>
              </a:highlight>
            </a:endParaRPr>
          </a:p>
          <a:p>
            <a:pPr marL="720000" lvl="1" indent="-278254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 sz="4300" dirty="0">
                <a:highlight>
                  <a:schemeClr val="dk1"/>
                </a:highlight>
              </a:rPr>
              <a:t>Choosing a Group’s Name” Policy Implementation</a:t>
            </a:r>
            <a:endParaRPr sz="4300" dirty="0">
              <a:highlight>
                <a:schemeClr val="dk1"/>
              </a:highlight>
            </a:endParaRPr>
          </a:p>
          <a:p>
            <a:pPr marL="720000" lvl="1" indent="-278254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 sz="4300" dirty="0">
                <a:highlight>
                  <a:schemeClr val="dk1"/>
                </a:highlight>
              </a:rPr>
              <a:t>Single Trustee Process</a:t>
            </a:r>
            <a:endParaRPr sz="4300" dirty="0">
              <a:highlight>
                <a:schemeClr val="dk1"/>
              </a:highlight>
            </a:endParaRPr>
          </a:p>
          <a:p>
            <a:pPr marL="720000" lvl="1" indent="-278254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 sz="4300" dirty="0">
                <a:highlight>
                  <a:schemeClr val="dk1"/>
                </a:highlight>
              </a:rPr>
              <a:t>Alateen Electronic Alateen Validation &amp; Implementation Planning</a:t>
            </a:r>
            <a:endParaRPr sz="4300" dirty="0">
              <a:highlight>
                <a:schemeClr val="dk1"/>
              </a:highlight>
            </a:endParaRPr>
          </a:p>
          <a:p>
            <a:pPr marL="720000" lvl="1" indent="-278254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 sz="4300" dirty="0">
                <a:highlight>
                  <a:schemeClr val="dk1"/>
                </a:highlight>
              </a:rPr>
              <a:t>Delegate Task Forces</a:t>
            </a:r>
            <a:endParaRPr sz="4300" dirty="0">
              <a:highlight>
                <a:schemeClr val="dk1"/>
              </a:highlight>
            </a:endParaRPr>
          </a:p>
          <a:p>
            <a:pPr marL="720000" lvl="1" indent="-278254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 sz="4300" dirty="0">
                <a:highlight>
                  <a:schemeClr val="dk1"/>
                </a:highlight>
              </a:rPr>
              <a:t>Visiting the WSO Office + Al-Anon meeting</a:t>
            </a:r>
            <a:endParaRPr sz="4300" u="sng" dirty="0">
              <a:highlight>
                <a:schemeClr val="dk1"/>
              </a:highlight>
            </a:endParaRPr>
          </a:p>
          <a:p>
            <a:pPr marL="450000" lvl="1" indent="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2400" u="sng" dirty="0"/>
          </a:p>
          <a:p>
            <a:pPr marL="720000" lvl="1" indent="-117599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2400" u="sng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485" name="Google Shape;485;p15"/>
          <p:cNvGrpSpPr/>
          <p:nvPr/>
        </p:nvGrpSpPr>
        <p:grpSpPr>
          <a:xfrm>
            <a:off x="0" y="-3"/>
            <a:ext cx="12192000" cy="6858003"/>
            <a:chOff x="0" y="-3"/>
            <a:chExt cx="12192000" cy="6858003"/>
          </a:xfrm>
        </p:grpSpPr>
        <p:sp>
          <p:nvSpPr>
            <p:cNvPr id="486" name="Google Shape;486;p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487" name="Google Shape;487;p15"/>
            <p:cNvGrpSpPr/>
            <p:nvPr/>
          </p:nvGrpSpPr>
          <p:grpSpPr>
            <a:xfrm>
              <a:off x="672000" y="-3"/>
              <a:ext cx="11520000" cy="5760000"/>
              <a:chOff x="5981700" y="-1"/>
              <a:chExt cx="6042660" cy="3021330"/>
            </a:xfrm>
          </p:grpSpPr>
          <p:sp>
            <p:nvSpPr>
              <p:cNvPr id="488" name="Google Shape;488;p15"/>
              <p:cNvSpPr/>
              <p:nvPr/>
            </p:nvSpPr>
            <p:spPr>
              <a:xfrm>
                <a:off x="9003030" y="-1"/>
                <a:ext cx="3021330" cy="3021330"/>
              </a:xfrm>
              <a:prstGeom prst="rect">
                <a:avLst/>
              </a:prstGeom>
              <a:gradFill>
                <a:gsLst>
                  <a:gs pos="0">
                    <a:srgbClr val="00BAC8">
                      <a:alpha val="60000"/>
                    </a:srgbClr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89" name="Google Shape;489;p15"/>
              <p:cNvSpPr/>
              <p:nvPr/>
            </p:nvSpPr>
            <p:spPr>
              <a:xfrm flipH="1">
                <a:off x="5981700" y="-1"/>
                <a:ext cx="3021330" cy="3021330"/>
              </a:xfrm>
              <a:prstGeom prst="rect">
                <a:avLst/>
              </a:prstGeom>
              <a:gradFill>
                <a:gsLst>
                  <a:gs pos="0">
                    <a:srgbClr val="00BAC8">
                      <a:alpha val="60000"/>
                    </a:srgbClr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490" name="Google Shape;490;p15"/>
            <p:cNvSpPr/>
            <p:nvPr/>
          </p:nvSpPr>
          <p:spPr>
            <a:xfrm rot="5400000">
              <a:off x="5334000" y="0"/>
              <a:ext cx="6858000" cy="6858000"/>
            </a:xfrm>
            <a:prstGeom prst="rect">
              <a:avLst/>
            </a:prstGeom>
            <a:gradFill>
              <a:gsLst>
                <a:gs pos="0">
                  <a:srgbClr val="00D17D">
                    <a:alpha val="60000"/>
                  </a:srgbClr>
                </a:gs>
                <a:gs pos="60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91" name="Google Shape;491;p15"/>
            <p:cNvSpPr/>
            <p:nvPr/>
          </p:nvSpPr>
          <p:spPr>
            <a:xfrm>
              <a:off x="0" y="2538000"/>
              <a:ext cx="4320000" cy="4320000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492" name="Google Shape;492;p15"/>
            <p:cNvGrpSpPr/>
            <p:nvPr/>
          </p:nvGrpSpPr>
          <p:grpSpPr>
            <a:xfrm rot="10800000">
              <a:off x="1" y="2948940"/>
              <a:ext cx="7818118" cy="3909059"/>
              <a:chOff x="0" y="0"/>
              <a:chExt cx="2880000" cy="1440000"/>
            </a:xfrm>
          </p:grpSpPr>
          <p:sp>
            <p:nvSpPr>
              <p:cNvPr id="493" name="Google Shape;493;p15"/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94" name="Google Shape;494;p15"/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495" name="Google Shape;495;p15"/>
            <p:cNvSpPr/>
            <p:nvPr/>
          </p:nvSpPr>
          <p:spPr>
            <a:xfrm rot="10800000" flipH="1">
              <a:off x="0" y="521786"/>
              <a:ext cx="6336213" cy="6336213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60000">
                  <a:srgbClr val="00BAC8">
                    <a:alpha val="0"/>
                  </a:srgbClr>
                </a:gs>
                <a:gs pos="100000">
                  <a:srgbClr val="00BAC8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496" name="Google Shape;496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97" name="Google Shape;497;p15"/>
          <p:cNvSpPr txBox="1">
            <a:spLocks noGrp="1"/>
          </p:cNvSpPr>
          <p:nvPr>
            <p:ph type="title"/>
          </p:nvPr>
        </p:nvSpPr>
        <p:spPr>
          <a:xfrm>
            <a:off x="550862" y="306685"/>
            <a:ext cx="11212729" cy="1440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Bell MT"/>
              <a:buNone/>
            </a:pPr>
            <a:r>
              <a:rPr lang="en-US" sz="8800">
                <a:highlight>
                  <a:schemeClr val="dk1"/>
                </a:highlight>
              </a:rPr>
              <a:t>Policy Committee Updates</a:t>
            </a:r>
            <a:endParaRPr sz="8800">
              <a:highlight>
                <a:schemeClr val="dk1"/>
              </a:highlight>
            </a:endParaRPr>
          </a:p>
        </p:txBody>
      </p:sp>
      <p:sp>
        <p:nvSpPr>
          <p:cNvPr id="498" name="Google Shape;498;p15"/>
          <p:cNvSpPr txBox="1">
            <a:spLocks noGrp="1"/>
          </p:cNvSpPr>
          <p:nvPr>
            <p:ph type="body" idx="1"/>
          </p:nvPr>
        </p:nvSpPr>
        <p:spPr>
          <a:xfrm>
            <a:off x="61369" y="1445559"/>
            <a:ext cx="12034844" cy="4969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0000" lvl="0" indent="-2700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3000" dirty="0">
                <a:solidFill>
                  <a:srgbClr val="FFFF00"/>
                </a:solidFill>
                <a:highlight>
                  <a:schemeClr val="dk1"/>
                </a:highlight>
              </a:rPr>
              <a:t>Thought Force: Interim Policies and Policy Revisions Process (Classified)</a:t>
            </a:r>
            <a:endParaRPr sz="3000" dirty="0">
              <a:solidFill>
                <a:srgbClr val="FFFF00"/>
              </a:solidFill>
              <a:highlight>
                <a:schemeClr val="dk1"/>
              </a:highlight>
            </a:endParaRPr>
          </a:p>
          <a:p>
            <a:pPr marL="27000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3000" dirty="0">
                <a:solidFill>
                  <a:srgbClr val="FFFF00"/>
                </a:solidFill>
                <a:highlight>
                  <a:schemeClr val="dk1"/>
                </a:highlight>
              </a:rPr>
              <a:t>Discussion on the “Digest of Al-Anon and Alateen Polices” Changes Necessary to Support Alateen Groups Meeting Electronically (WSC Vote)</a:t>
            </a:r>
            <a:endParaRPr sz="3000" dirty="0">
              <a:solidFill>
                <a:srgbClr val="FFFF00"/>
              </a:solidFill>
              <a:highlight>
                <a:schemeClr val="dk1"/>
              </a:highlight>
            </a:endParaRPr>
          </a:p>
          <a:p>
            <a:pPr marL="27000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3000" dirty="0">
                <a:highlight>
                  <a:schemeClr val="dk1"/>
                </a:highlight>
              </a:rPr>
              <a:t>“Choosing a Group’s Name” Policy Implementation Discussion (WSC Vote)</a:t>
            </a:r>
            <a:endParaRPr sz="3000" dirty="0">
              <a:highlight>
                <a:schemeClr val="dk1"/>
              </a:highlight>
            </a:endParaRPr>
          </a:p>
          <a:p>
            <a:pPr marL="27000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3000" dirty="0">
                <a:solidFill>
                  <a:srgbClr val="FFFF00"/>
                </a:solidFill>
                <a:highlight>
                  <a:schemeClr val="dk1"/>
                </a:highlight>
              </a:rPr>
              <a:t>Al-Anon Branding Guideline for Trusted Servants Tagline Recommendation </a:t>
            </a:r>
            <a:endParaRPr sz="3000" dirty="0">
              <a:solidFill>
                <a:srgbClr val="FFFF00"/>
              </a:solidFill>
              <a:highlight>
                <a:schemeClr val="dk1"/>
              </a:highlight>
            </a:endParaRPr>
          </a:p>
          <a:p>
            <a:pPr marL="27000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3000" dirty="0">
                <a:highlight>
                  <a:schemeClr val="dk1"/>
                </a:highlight>
              </a:rPr>
              <a:t>Housekeeping Changes “Who can Start a Group” Policy (Alateen)</a:t>
            </a:r>
            <a:endParaRPr sz="3000" dirty="0">
              <a:highlight>
                <a:schemeClr val="dk1"/>
              </a:highlight>
            </a:endParaRPr>
          </a:p>
          <a:p>
            <a:pPr marL="27000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3000" dirty="0">
                <a:highlight>
                  <a:schemeClr val="dk1"/>
                </a:highlight>
              </a:rPr>
              <a:t>Revised Staff Policy Implementation Round Table (</a:t>
            </a:r>
            <a:r>
              <a:rPr lang="en-US" sz="3000" dirty="0" err="1">
                <a:highlight>
                  <a:schemeClr val="dk1"/>
                </a:highlight>
              </a:rPr>
              <a:t>SPIRiT</a:t>
            </a:r>
            <a:r>
              <a:rPr lang="en-US" sz="3000" dirty="0">
                <a:highlight>
                  <a:schemeClr val="dk1"/>
                </a:highlight>
              </a:rPr>
              <a:t>) Purpose </a:t>
            </a:r>
            <a:endParaRPr sz="3000" dirty="0">
              <a:highlight>
                <a:schemeClr val="dk1"/>
              </a:highligh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6"/>
          <p:cNvSpPr txBox="1">
            <a:spLocks noGrp="1"/>
          </p:cNvSpPr>
          <p:nvPr>
            <p:ph type="title"/>
          </p:nvPr>
        </p:nvSpPr>
        <p:spPr>
          <a:xfrm>
            <a:off x="6945406" y="-128890"/>
            <a:ext cx="5061928" cy="2390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Bell MT"/>
              <a:buNone/>
            </a:pPr>
            <a:r>
              <a:rPr lang="en-US"/>
              <a:t> </a:t>
            </a:r>
            <a:r>
              <a:rPr lang="en-US">
                <a:highlight>
                  <a:schemeClr val="dk1"/>
                </a:highlight>
              </a:rPr>
              <a:t>Finances</a:t>
            </a:r>
            <a:endParaRPr>
              <a:highlight>
                <a:schemeClr val="dk1"/>
              </a:highlight>
            </a:endParaRPr>
          </a:p>
        </p:txBody>
      </p:sp>
      <p:sp>
        <p:nvSpPr>
          <p:cNvPr id="505" name="Google Shape;505;p16"/>
          <p:cNvSpPr txBox="1">
            <a:spLocks noGrp="1"/>
          </p:cNvSpPr>
          <p:nvPr>
            <p:ph type="body" idx="1"/>
          </p:nvPr>
        </p:nvSpPr>
        <p:spPr>
          <a:xfrm>
            <a:off x="59641" y="90767"/>
            <a:ext cx="6669742" cy="667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 sz="2800" dirty="0">
                <a:highlight>
                  <a:schemeClr val="dk1"/>
                </a:highlight>
              </a:rPr>
              <a:t>MAIN TAKEAWAYS:</a:t>
            </a:r>
            <a:endParaRPr dirty="0">
              <a:highlight>
                <a:schemeClr val="dk1"/>
              </a:highlight>
            </a:endParaRPr>
          </a:p>
          <a:p>
            <a:pPr marL="285750" lvl="0" indent="-28575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venir"/>
              <a:buChar char="-"/>
            </a:pPr>
            <a:r>
              <a:rPr lang="en-US" sz="3200" dirty="0">
                <a:highlight>
                  <a:schemeClr val="dk1"/>
                </a:highlight>
              </a:rPr>
              <a:t>CAL SALES ARE DOWN, EVEN THE HOLIDAY BUNDLE DIDN’T SELL WELL.</a:t>
            </a:r>
            <a:endParaRPr sz="3200" dirty="0">
              <a:highlight>
                <a:schemeClr val="dk1"/>
              </a:highlight>
            </a:endParaRPr>
          </a:p>
          <a:p>
            <a:pPr marL="285750" lvl="0" indent="-28575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venir"/>
              <a:buChar char="-"/>
            </a:pPr>
            <a:r>
              <a:rPr lang="en-US" sz="3200" dirty="0">
                <a:highlight>
                  <a:schemeClr val="dk1"/>
                </a:highlight>
              </a:rPr>
              <a:t>THE WSO WOULD HAVE ENDED 500K IN THE HOLE IF NOT FOR BEQUESTS.</a:t>
            </a:r>
            <a:endParaRPr sz="3200" dirty="0">
              <a:highlight>
                <a:schemeClr val="dk1"/>
              </a:highlight>
            </a:endParaRPr>
          </a:p>
          <a:p>
            <a:pPr marL="285750" lvl="0" indent="-28575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venir"/>
              <a:buChar char="-"/>
            </a:pPr>
            <a:r>
              <a:rPr lang="en-US" sz="3200" dirty="0">
                <a:highlight>
                  <a:schemeClr val="dk1"/>
                </a:highlight>
              </a:rPr>
              <a:t>WSC MEMBERS ARE ASKED TO CONTINUE TO SPREAD THE WORD THAT WSO NEEDS SUPPORT DURING THESE TIMES.</a:t>
            </a:r>
            <a:endParaRPr sz="3200" dirty="0">
              <a:highlight>
                <a:schemeClr val="dk1"/>
              </a:highlight>
            </a:endParaRPr>
          </a:p>
        </p:txBody>
      </p:sp>
      <p:pic>
        <p:nvPicPr>
          <p:cNvPr id="506" name="Google Shape;506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9375" y="995075"/>
            <a:ext cx="5402975" cy="577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3d9f9cfa224_0_21"/>
          <p:cNvSpPr txBox="1">
            <a:spLocks noGrp="1"/>
          </p:cNvSpPr>
          <p:nvPr>
            <p:ph type="title"/>
          </p:nvPr>
        </p:nvSpPr>
        <p:spPr>
          <a:xfrm>
            <a:off x="6945406" y="-128890"/>
            <a:ext cx="5061900" cy="23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Bell MT"/>
              <a:buNone/>
            </a:pPr>
            <a:r>
              <a:rPr lang="en-US"/>
              <a:t> </a:t>
            </a:r>
            <a:r>
              <a:rPr lang="en-US">
                <a:highlight>
                  <a:schemeClr val="dk1"/>
                </a:highlight>
              </a:rPr>
              <a:t>Finances</a:t>
            </a:r>
            <a:endParaRPr>
              <a:highlight>
                <a:schemeClr val="dk1"/>
              </a:highlight>
            </a:endParaRPr>
          </a:p>
        </p:txBody>
      </p:sp>
      <p:sp>
        <p:nvSpPr>
          <p:cNvPr id="513" name="Google Shape;513;g3d9f9cfa224_0_21"/>
          <p:cNvSpPr txBox="1">
            <a:spLocks noGrp="1"/>
          </p:cNvSpPr>
          <p:nvPr>
            <p:ph type="body" idx="1"/>
          </p:nvPr>
        </p:nvSpPr>
        <p:spPr>
          <a:xfrm>
            <a:off x="59641" y="90767"/>
            <a:ext cx="6669600" cy="66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 sz="2800" dirty="0">
                <a:highlight>
                  <a:schemeClr val="dk1"/>
                </a:highlight>
              </a:rPr>
              <a:t>MAIN TAKEAWAYS:</a:t>
            </a:r>
            <a:endParaRPr dirty="0">
              <a:highlight>
                <a:schemeClr val="dk1"/>
              </a:highlight>
            </a:endParaRPr>
          </a:p>
          <a:p>
            <a:pPr marL="285750" lvl="0" indent="-28575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venir"/>
              <a:buChar char="-"/>
            </a:pPr>
            <a:r>
              <a:rPr lang="en-US" sz="2800" dirty="0">
                <a:highlight>
                  <a:schemeClr val="dk1"/>
                </a:highlight>
              </a:rPr>
              <a:t>In 2024 only 62% of Groups contributed to the WSO, with an average of $203.</a:t>
            </a:r>
            <a:endParaRPr sz="2800" dirty="0">
              <a:highlight>
                <a:schemeClr val="dk1"/>
              </a:highlight>
            </a:endParaRPr>
          </a:p>
          <a:p>
            <a:pPr marL="285750" lvl="0" indent="-28575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2800"/>
              <a:buChar char="-"/>
            </a:pPr>
            <a:r>
              <a:rPr lang="en-US" sz="2800" dirty="0">
                <a:highlight>
                  <a:schemeClr val="dk1"/>
                </a:highlight>
              </a:rPr>
              <a:t>Will have 2025 numbers after WSC 2026, but it is estimated that the current cost for WSO to support each group is ~$350 for a year.</a:t>
            </a:r>
            <a:endParaRPr sz="2800" dirty="0">
              <a:highlight>
                <a:schemeClr val="dk1"/>
              </a:highlight>
            </a:endParaRPr>
          </a:p>
          <a:p>
            <a:pPr marL="285750" lvl="0" indent="-28575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2800"/>
              <a:buChar char="-"/>
            </a:pPr>
            <a:r>
              <a:rPr lang="en-US" sz="2800" dirty="0">
                <a:highlight>
                  <a:schemeClr val="dk1"/>
                </a:highlight>
              </a:rPr>
              <a:t>Only Al-Anon members can make Bequests, you must make WSO aware before you pass, and they can be for any amount.</a:t>
            </a:r>
            <a:endParaRPr sz="2800" dirty="0">
              <a:highlight>
                <a:schemeClr val="dk1"/>
              </a:highlight>
            </a:endParaRPr>
          </a:p>
        </p:txBody>
      </p:sp>
      <p:pic>
        <p:nvPicPr>
          <p:cNvPr id="514" name="Google Shape;514;g3d9f9cfa224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9375" y="995075"/>
            <a:ext cx="5402975" cy="577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7"/>
          <p:cNvSpPr txBox="1">
            <a:spLocks noGrp="1"/>
          </p:cNvSpPr>
          <p:nvPr>
            <p:ph type="title"/>
          </p:nvPr>
        </p:nvSpPr>
        <p:spPr>
          <a:xfrm>
            <a:off x="703264" y="200563"/>
            <a:ext cx="11301699" cy="2390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Bell MT"/>
              <a:buNone/>
            </a:pPr>
            <a:r>
              <a:rPr lang="en-US">
                <a:highlight>
                  <a:schemeClr val="dk1"/>
                </a:highlight>
              </a:rPr>
              <a:t>Chairperson of the Board</a:t>
            </a:r>
            <a:endParaRPr>
              <a:highlight>
                <a:schemeClr val="dk1"/>
              </a:highlight>
            </a:endParaRPr>
          </a:p>
        </p:txBody>
      </p:sp>
      <p:sp>
        <p:nvSpPr>
          <p:cNvPr id="520" name="Google Shape;520;p17"/>
          <p:cNvSpPr txBox="1">
            <a:spLocks noGrp="1"/>
          </p:cNvSpPr>
          <p:nvPr>
            <p:ph type="body" idx="1"/>
          </p:nvPr>
        </p:nvSpPr>
        <p:spPr>
          <a:xfrm>
            <a:off x="445150" y="1639027"/>
            <a:ext cx="11301600" cy="48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>
                <a:highlight>
                  <a:schemeClr val="dk1"/>
                </a:highlight>
              </a:rPr>
              <a:t>THE BOARD MEETING BEGAN ON JANUARY 12, 2026. THE TRUSTEES SPENT FOUR DAYS INTERVIEWING CANDIDATES AND DISCERNING WHICH TRUSTEE NOMINEES TO PUT FORWARD TO THE WORLD SERVICE CONFERENCE FOR AFFIRMATION. </a:t>
            </a:r>
            <a:endParaRPr>
              <a:highlight>
                <a:schemeClr val="dk1"/>
              </a:highlight>
            </a:endParaRPr>
          </a:p>
          <a:p>
            <a:pPr marL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>
                <a:highlight>
                  <a:schemeClr val="dk1"/>
                </a:highlight>
              </a:rPr>
              <a:t>THEY RECONVENED JANUARY 27–29, 2026, TO COMPLETE THE REMAINDER OF OUR BOARD AGENDA.</a:t>
            </a:r>
            <a:r>
              <a:rPr lang="en-US" sz="3600"/>
              <a:t> </a:t>
            </a:r>
            <a:endParaRPr/>
          </a:p>
          <a:p>
            <a:pPr marL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8"/>
          <p:cNvSpPr txBox="1">
            <a:spLocks noGrp="1"/>
          </p:cNvSpPr>
          <p:nvPr>
            <p:ph type="subTitle" idx="4294967295"/>
          </p:nvPr>
        </p:nvSpPr>
        <p:spPr>
          <a:xfrm>
            <a:off x="0" y="-110464"/>
            <a:ext cx="12414973" cy="1312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FF0000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Nominees for Regional Trustee: </a:t>
            </a:r>
            <a:endParaRPr sz="2400" b="0" i="0" u="none" strike="noStrike" cap="none" dirty="0">
              <a:solidFill>
                <a:srgbClr val="FF0000"/>
              </a:solidFill>
              <a:highlight>
                <a:schemeClr val="dk1"/>
              </a:highlight>
              <a:latin typeface="Archivo"/>
              <a:ea typeface="Archivo"/>
              <a:cs typeface="Archivo"/>
              <a:sym typeface="Archivo"/>
            </a:endParaRPr>
          </a:p>
          <a:p>
            <a:pPr marL="270000" marR="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lt1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Robert “Bob” C., Southeast Region, first term as Trustee, fulfilling remaining two‑year term </a:t>
            </a:r>
            <a:endParaRPr dirty="0">
              <a:highlight>
                <a:schemeClr val="dk1"/>
              </a:highlight>
            </a:endParaRPr>
          </a:p>
          <a:p>
            <a:pPr marL="270000" marR="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lt1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Miriam B., North Central Region, first term as Trustee, fulfilling remaining two‑year term </a:t>
            </a:r>
            <a:endParaRPr dirty="0">
              <a:highlight>
                <a:schemeClr val="dk1"/>
              </a:highlight>
            </a:endParaRPr>
          </a:p>
          <a:p>
            <a:pPr marL="270000" marR="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lt1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Noah P., Northeast Region, first term as Trustee, fulfilling remaining two‑year term </a:t>
            </a:r>
            <a:endParaRPr dirty="0">
              <a:highlight>
                <a:schemeClr val="dk1"/>
              </a:highlight>
            </a:endParaRPr>
          </a:p>
          <a:p>
            <a:pPr marL="270000" marR="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lt1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D. DeLynn H., South Central Region, first three‑year term </a:t>
            </a:r>
            <a:endParaRPr dirty="0">
              <a:highlight>
                <a:schemeClr val="dk1"/>
              </a:highlight>
            </a:endParaRPr>
          </a:p>
          <a:p>
            <a:pPr marL="270000" marR="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Archivo"/>
                <a:ea typeface="Archivo"/>
                <a:cs typeface="Archivo"/>
                <a:sym typeface="Archivo"/>
              </a:rPr>
              <a:t>Thomas “Tom” B., Southwest Region, first three‑year term</a:t>
            </a:r>
            <a:endParaRPr b="1" dirty="0"/>
          </a:p>
          <a:p>
            <a:pPr marL="0" marR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FF0000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Nominees for Trustee-At-Large: </a:t>
            </a:r>
            <a:endParaRPr sz="2400" b="0" i="0" u="none" strike="noStrike" cap="none" dirty="0">
              <a:solidFill>
                <a:schemeClr val="lt1"/>
              </a:solidFill>
              <a:highlight>
                <a:schemeClr val="dk1"/>
              </a:highlight>
              <a:latin typeface="Archivo"/>
              <a:ea typeface="Archivo"/>
              <a:cs typeface="Archivo"/>
              <a:sym typeface="Archivo"/>
            </a:endParaRPr>
          </a:p>
          <a:p>
            <a:pPr marL="270000" marR="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Archivo"/>
                <a:ea typeface="Archivo"/>
                <a:cs typeface="Archivo"/>
                <a:sym typeface="Archivo"/>
              </a:rPr>
              <a:t>Jayme C., second three‑year term </a:t>
            </a:r>
            <a:endParaRPr b="1" dirty="0"/>
          </a:p>
          <a:p>
            <a:pPr marL="270000" marR="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lt1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Jeffrey “Jeff” F., first three‑year term </a:t>
            </a:r>
            <a:endParaRPr dirty="0">
              <a:highlight>
                <a:schemeClr val="dk1"/>
              </a:highlight>
            </a:endParaRPr>
          </a:p>
          <a:p>
            <a:pPr marL="270000" marR="0" lvl="0" indent="-2700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Archivo"/>
                <a:ea typeface="Archivo"/>
                <a:cs typeface="Archivo"/>
                <a:sym typeface="Archivo"/>
              </a:rPr>
              <a:t>Clara C., first three‑year term </a:t>
            </a:r>
            <a:br>
              <a:rPr lang="en-US" sz="1600" b="0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</a:br>
            <a:br>
              <a:rPr lang="en-US" sz="1467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1467" b="1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 dirty="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9"/>
          <p:cNvSpPr txBox="1"/>
          <p:nvPr/>
        </p:nvSpPr>
        <p:spPr>
          <a:xfrm>
            <a:off x="66675" y="85028"/>
            <a:ext cx="12058800" cy="66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C00000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Board Officers:</a:t>
            </a:r>
            <a:endParaRPr dirty="0">
              <a:highlight>
                <a:schemeClr val="dk1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chemeClr val="dk1"/>
                </a:solidFill>
                <a:highlight>
                  <a:srgbClr val="FFFF00"/>
                </a:highlight>
                <a:latin typeface="Archivo"/>
                <a:ea typeface="Archivo"/>
                <a:cs typeface="Archivo"/>
                <a:sym typeface="Archivo"/>
              </a:rPr>
              <a:t>• Katherine “Kathi” M., Chairperson of the Board, third one-year </a:t>
            </a:r>
            <a:r>
              <a:rPr lang="en-US" sz="2600" b="1" dirty="0" err="1">
                <a:solidFill>
                  <a:schemeClr val="dk1"/>
                </a:solidFill>
                <a:highlight>
                  <a:srgbClr val="FFFF00"/>
                </a:highlight>
                <a:latin typeface="Archivo"/>
                <a:ea typeface="Archivo"/>
                <a:cs typeface="Archivo"/>
                <a:sym typeface="Archivo"/>
              </a:rPr>
              <a:t>term</a:t>
            </a:r>
            <a:r>
              <a:rPr lang="en-US" sz="2600" b="1" dirty="0" err="1">
                <a:solidFill>
                  <a:schemeClr val="dk1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rm</a:t>
            </a:r>
            <a:r>
              <a:rPr lang="en-US" sz="2600" b="1" dirty="0">
                <a:solidFill>
                  <a:schemeClr val="dk1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 </a:t>
            </a:r>
            <a:endParaRPr dirty="0">
              <a:highlight>
                <a:schemeClr val="dk1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chemeClr val="lt1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• Debbie P., Vice‑Chairperson of the Board, first one-year term </a:t>
            </a:r>
            <a:endParaRPr dirty="0">
              <a:highlight>
                <a:schemeClr val="dk1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chemeClr val="lt1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• David B., Treasurer, second one-year term </a:t>
            </a:r>
            <a:endParaRPr dirty="0">
              <a:highlight>
                <a:schemeClr val="dk1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FF0000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Executive Committee for Real Property Management (ECRPM) </a:t>
            </a:r>
            <a:endParaRPr dirty="0">
              <a:solidFill>
                <a:srgbClr val="FF0000"/>
              </a:solidFill>
              <a:highlight>
                <a:schemeClr val="dk1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chemeClr val="lt1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• Brianna M., three‑year term </a:t>
            </a:r>
            <a:endParaRPr dirty="0">
              <a:highlight>
                <a:schemeClr val="dk1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C00000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Executive Committee: </a:t>
            </a:r>
            <a:endParaRPr dirty="0">
              <a:highlight>
                <a:schemeClr val="dk1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chemeClr val="lt1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• Angela A., third one-year term </a:t>
            </a:r>
            <a:endParaRPr dirty="0">
              <a:highlight>
                <a:schemeClr val="dk1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chemeClr val="lt1"/>
                </a:solidFill>
                <a:highlight>
                  <a:srgbClr val="FFFF00"/>
                </a:highlight>
                <a:latin typeface="Archivo"/>
                <a:ea typeface="Archivo"/>
                <a:cs typeface="Archivo"/>
                <a:sym typeface="Archivo"/>
              </a:rPr>
              <a:t>• </a:t>
            </a:r>
            <a:r>
              <a:rPr lang="en-US" sz="2600" b="1" dirty="0">
                <a:solidFill>
                  <a:schemeClr val="dk1"/>
                </a:solidFill>
                <a:highlight>
                  <a:srgbClr val="FFFF00"/>
                </a:highlight>
                <a:latin typeface="Archivo"/>
                <a:ea typeface="Archivo"/>
                <a:cs typeface="Archivo"/>
                <a:sym typeface="Archivo"/>
              </a:rPr>
              <a:t>Kari O., second one-year term  </a:t>
            </a:r>
            <a:endParaRPr dirty="0">
              <a:highlight>
                <a:srgbClr val="FFFF00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chemeClr val="lt1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• Cindy B., first one-year term </a:t>
            </a:r>
            <a:endParaRPr dirty="0">
              <a:highlight>
                <a:schemeClr val="dk1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C00000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Chairperson of the Executive Committee </a:t>
            </a:r>
            <a:endParaRPr dirty="0">
              <a:highlight>
                <a:schemeClr val="dk1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chemeClr val="dk1"/>
                </a:solidFill>
                <a:highlight>
                  <a:srgbClr val="FFFF00"/>
                </a:highlight>
                <a:latin typeface="Archivo"/>
                <a:ea typeface="Archivo"/>
                <a:cs typeface="Archivo"/>
                <a:sym typeface="Archivo"/>
              </a:rPr>
              <a:t>• Kari O., first one‑year term </a:t>
            </a:r>
            <a:endParaRPr dirty="0">
              <a:highlight>
                <a:srgbClr val="FFFF00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C00000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Chairperson of the Executive Committee for Real Property Management </a:t>
            </a:r>
            <a:endParaRPr dirty="0">
              <a:highlight>
                <a:schemeClr val="dk1"/>
              </a:highligh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chemeClr val="lt1"/>
                </a:solidFill>
                <a:highlight>
                  <a:schemeClr val="dk1"/>
                </a:highlight>
                <a:latin typeface="Archivo"/>
                <a:ea typeface="Archivo"/>
                <a:cs typeface="Archivo"/>
                <a:sym typeface="Archivo"/>
              </a:rPr>
              <a:t>• Lori H., second one‑year term </a:t>
            </a:r>
            <a:endParaRPr sz="2600" b="1" dirty="0">
              <a:solidFill>
                <a:schemeClr val="lt1"/>
              </a:solidFill>
              <a:highlight>
                <a:schemeClr val="dk1"/>
              </a:highlight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0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24800" cy="56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800" dirty="0">
                <a:highlight>
                  <a:schemeClr val="dk1"/>
                </a:highlight>
              </a:rPr>
              <a:t>STRATEGIC PRIORITIES AND PROJECTS </a:t>
            </a:r>
            <a:endParaRPr sz="2800" dirty="0">
              <a:highlight>
                <a:schemeClr val="dk1"/>
              </a:highlight>
            </a:endParaRPr>
          </a:p>
          <a:p>
            <a:pPr marL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800" dirty="0"/>
              <a:t>• </a:t>
            </a:r>
            <a:r>
              <a:rPr lang="en-US" sz="2800" dirty="0">
                <a:solidFill>
                  <a:schemeClr val="dk1"/>
                </a:solidFill>
                <a:highlight>
                  <a:srgbClr val="FFFF00"/>
                </a:highlight>
              </a:rPr>
              <a:t>WSO CORE SYSTEMS – BOTH CRM/AMS AND ACCOUNTING SYSTEMS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endParaRPr sz="2800" dirty="0"/>
          </a:p>
          <a:p>
            <a:pPr marL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800" dirty="0">
                <a:highlight>
                  <a:schemeClr val="dk1"/>
                </a:highlight>
              </a:rPr>
              <a:t>• ELECTRONIC ALATEEN VALIDATION AND IMPLEMENTATION PLANNING </a:t>
            </a:r>
            <a:endParaRPr sz="2800" dirty="0">
              <a:highlight>
                <a:schemeClr val="dk1"/>
              </a:highlight>
            </a:endParaRPr>
          </a:p>
          <a:p>
            <a:pPr marL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800" dirty="0">
                <a:solidFill>
                  <a:schemeClr val="dk1"/>
                </a:solidFill>
              </a:rPr>
              <a:t>• </a:t>
            </a:r>
            <a:r>
              <a:rPr lang="en-US" sz="2800" dirty="0">
                <a:solidFill>
                  <a:schemeClr val="dk1"/>
                </a:solidFill>
                <a:highlight>
                  <a:srgbClr val="FFFF00"/>
                </a:highlight>
              </a:rPr>
              <a:t>EBOOKS GLOBALLY  </a:t>
            </a:r>
            <a:endParaRPr sz="2800" dirty="0"/>
          </a:p>
          <a:p>
            <a:pPr marL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800" dirty="0">
                <a:highlight>
                  <a:schemeClr val="dk2"/>
                </a:highlight>
              </a:rPr>
              <a:t>• 2026–2029 AL‑ANON/ALATEEN SERVICE MANUAL </a:t>
            </a:r>
            <a:endParaRPr sz="2800" dirty="0">
              <a:highlight>
                <a:schemeClr val="dk2"/>
              </a:highlight>
            </a:endParaRPr>
          </a:p>
          <a:p>
            <a:pPr marL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800" dirty="0">
                <a:highlight>
                  <a:schemeClr val="dk2"/>
                </a:highlight>
              </a:rPr>
              <a:t>• CAL GLOBALLY  </a:t>
            </a:r>
            <a:endParaRPr sz="2800" dirty="0">
              <a:highlight>
                <a:schemeClr val="dk2"/>
              </a:highlight>
            </a:endParaRPr>
          </a:p>
          <a:p>
            <a:pPr marL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800" dirty="0">
                <a:highlight>
                  <a:schemeClr val="dk2"/>
                </a:highlight>
              </a:rPr>
              <a:t>• REFRESH OF AL‑ANON FACES ALCOHOLISM (AFA)</a:t>
            </a:r>
            <a:endParaRPr sz="2800" dirty="0">
              <a:highlight>
                <a:schemeClr val="dk2"/>
              </a:highlight>
            </a:endParaRPr>
          </a:p>
          <a:p>
            <a:pPr marL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800" dirty="0">
                <a:highlight>
                  <a:schemeClr val="dk2"/>
                </a:highlight>
              </a:rPr>
              <a:t>• PASSING IT ON  </a:t>
            </a:r>
            <a:endParaRPr sz="2800" dirty="0">
              <a:highlight>
                <a:schemeClr val="dk2"/>
              </a:highlight>
            </a:endParaRPr>
          </a:p>
          <a:p>
            <a:pPr marL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800" dirty="0">
                <a:solidFill>
                  <a:schemeClr val="dk1"/>
                </a:solidFill>
              </a:rPr>
              <a:t>• </a:t>
            </a:r>
            <a:r>
              <a:rPr lang="en-US" sz="2800" dirty="0">
                <a:solidFill>
                  <a:schemeClr val="dk1"/>
                </a:solidFill>
                <a:highlight>
                  <a:srgbClr val="FFFF00"/>
                </a:highlight>
              </a:rPr>
              <a:t>AFG, INC. BRANDING GUIDELINES FOR TRUSTED SERVANTS </a:t>
            </a:r>
            <a:endParaRPr sz="2800" dirty="0"/>
          </a:p>
          <a:p>
            <a:pPr marL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800" dirty="0"/>
              <a:t>• SHAREPOINT IMPLEMENTATION FEASABILITY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21"/>
          <p:cNvSpPr txBox="1">
            <a:spLocks noGrp="1"/>
          </p:cNvSpPr>
          <p:nvPr>
            <p:ph type="title"/>
          </p:nvPr>
        </p:nvSpPr>
        <p:spPr>
          <a:xfrm>
            <a:off x="703264" y="200563"/>
            <a:ext cx="11301699" cy="2390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Bell MT"/>
              <a:buNone/>
            </a:pPr>
            <a:r>
              <a:rPr lang="en-US">
                <a:highlight>
                  <a:schemeClr val="dk1"/>
                </a:highlight>
              </a:rPr>
              <a:t>Chairperson of the Board</a:t>
            </a:r>
            <a:endParaRPr>
              <a:highlight>
                <a:schemeClr val="dk1"/>
              </a:highlight>
            </a:endParaRPr>
          </a:p>
        </p:txBody>
      </p:sp>
      <p:sp>
        <p:nvSpPr>
          <p:cNvPr id="541" name="Google Shape;541;p21"/>
          <p:cNvSpPr txBox="1">
            <a:spLocks noGrp="1"/>
          </p:cNvSpPr>
          <p:nvPr>
            <p:ph type="body" idx="1"/>
          </p:nvPr>
        </p:nvSpPr>
        <p:spPr>
          <a:xfrm>
            <a:off x="703264" y="1454727"/>
            <a:ext cx="10937871" cy="48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sz="2800"/>
          </a:p>
          <a:p>
            <a:pPr marL="457200" lvl="0" indent="-4572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>
                <a:highlight>
                  <a:schemeClr val="dk1"/>
                </a:highlight>
              </a:rPr>
              <a:t>WSO CONSIDERED THE REQUESTS TO MAKE ROAD TRIP HYBRID, BUT HAS DECIDED THAT ROAD TRIP IS BEST EXPERIENCED IN PERSON. </a:t>
            </a:r>
            <a:endParaRPr>
              <a:highlight>
                <a:schemeClr val="dk1"/>
              </a:highlight>
            </a:endParaRPr>
          </a:p>
          <a:p>
            <a:pPr marL="457200" lvl="0" indent="-4572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>
                <a:highlight>
                  <a:schemeClr val="dk1"/>
                </a:highlight>
              </a:rPr>
              <a:t>ONLINE ONLY VERSIONS ARE BEING LOOKED AT AS POTENTIAL POSSIBILITIES IN THE FUTURE.</a:t>
            </a:r>
            <a:endParaRPr>
              <a:highlight>
                <a:schemeClr val="dk1"/>
              </a:highligh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6" name="Google Shape;546;p22"/>
          <p:cNvGrpSpPr/>
          <p:nvPr/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547" name="Google Shape;547;p22"/>
            <p:cNvSpPr/>
            <p:nvPr/>
          </p:nvSpPr>
          <p:spPr>
            <a:xfrm rot="-5400000">
              <a:off x="1" y="1640114"/>
              <a:ext cx="5217886" cy="5217886"/>
            </a:xfrm>
            <a:prstGeom prst="rect">
              <a:avLst/>
            </a:prstGeom>
            <a:gradFill>
              <a:gsLst>
                <a:gs pos="0">
                  <a:srgbClr val="794DFF">
                    <a:alpha val="60000"/>
                  </a:srgbClr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548" name="Google Shape;548;p22"/>
            <p:cNvSpPr/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7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549" name="Google Shape;549;p22"/>
            <p:cNvSpPr/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550" name="Google Shape;550;p22"/>
            <p:cNvGrpSpPr/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551" name="Google Shape;551;p22"/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552" name="Google Shape;552;p22"/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grpSp>
          <p:nvGrpSpPr>
            <p:cNvPr id="553" name="Google Shape;553;p22"/>
            <p:cNvGrpSpPr/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554" name="Google Shape;554;p22"/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555" name="Google Shape;555;p22"/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556" name="Google Shape;556;p22"/>
            <p:cNvSpPr/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60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557" name="Google Shape;557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58" name="Google Shape;558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559" name="Google Shape;559;p22"/>
          <p:cNvGrpSpPr/>
          <p:nvPr/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560" name="Google Shape;560;p22"/>
            <p:cNvSpPr/>
            <p:nvPr/>
          </p:nvSpPr>
          <p:spPr>
            <a:xfrm rot="-5400000">
              <a:off x="1" y="1640114"/>
              <a:ext cx="5217886" cy="5217886"/>
            </a:xfrm>
            <a:prstGeom prst="rect">
              <a:avLst/>
            </a:prstGeom>
            <a:gradFill>
              <a:gsLst>
                <a:gs pos="0">
                  <a:srgbClr val="794DFF">
                    <a:alpha val="60000"/>
                  </a:srgbClr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561" name="Google Shape;561;p22"/>
            <p:cNvSpPr/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7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562" name="Google Shape;562;p22"/>
            <p:cNvSpPr/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563" name="Google Shape;563;p22"/>
            <p:cNvGrpSpPr/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564" name="Google Shape;564;p22"/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565" name="Google Shape;565;p22"/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grpSp>
          <p:nvGrpSpPr>
            <p:cNvPr id="566" name="Google Shape;566;p22"/>
            <p:cNvGrpSpPr/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567" name="Google Shape;567;p22"/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568" name="Google Shape;568;p22"/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569" name="Google Shape;569;p22"/>
            <p:cNvSpPr/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60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570" name="Google Shape;570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0000">
                  <a:alpha val="40000"/>
                </a:srgbClr>
              </a:gs>
              <a:gs pos="37000">
                <a:srgbClr val="000000">
                  <a:alpha val="40000"/>
                </a:srgbClr>
              </a:gs>
              <a:gs pos="79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71" name="Google Shape;571;p22"/>
          <p:cNvSpPr txBox="1">
            <a:spLocks noGrp="1"/>
          </p:cNvSpPr>
          <p:nvPr>
            <p:ph type="title"/>
          </p:nvPr>
        </p:nvSpPr>
        <p:spPr>
          <a:xfrm>
            <a:off x="100840" y="528305"/>
            <a:ext cx="6444576" cy="23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Bell MT"/>
              <a:buNone/>
            </a:pPr>
            <a:r>
              <a:rPr lang="en-US">
                <a:highlight>
                  <a:schemeClr val="dk1"/>
                </a:highlight>
              </a:rPr>
              <a:t>2026 </a:t>
            </a:r>
            <a:br>
              <a:rPr lang="en-US">
                <a:highlight>
                  <a:schemeClr val="dk1"/>
                </a:highlight>
              </a:rPr>
            </a:br>
            <a:r>
              <a:rPr lang="en-US">
                <a:highlight>
                  <a:schemeClr val="dk1"/>
                </a:highlight>
              </a:rPr>
              <a:t>ROAD TRIP</a:t>
            </a:r>
            <a:endParaRPr>
              <a:highlight>
                <a:schemeClr val="dk1"/>
              </a:highlight>
            </a:endParaRPr>
          </a:p>
        </p:txBody>
      </p:sp>
      <p:sp>
        <p:nvSpPr>
          <p:cNvPr id="572" name="Google Shape;572;p22"/>
          <p:cNvSpPr txBox="1">
            <a:spLocks noGrp="1"/>
          </p:cNvSpPr>
          <p:nvPr>
            <p:ph type="body" idx="1"/>
          </p:nvPr>
        </p:nvSpPr>
        <p:spPr>
          <a:xfrm>
            <a:off x="164925" y="3738096"/>
            <a:ext cx="6316500" cy="28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5800">
                <a:highlight>
                  <a:schemeClr val="dk1"/>
                </a:highlight>
              </a:rPr>
              <a:t>CHICAGO, ILLINOIS </a:t>
            </a:r>
            <a:endParaRPr>
              <a:highlight>
                <a:schemeClr val="dk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5800">
                <a:highlight>
                  <a:schemeClr val="dk1"/>
                </a:highlight>
              </a:rPr>
              <a:t>OCTOBER 19–24, 2026</a:t>
            </a:r>
            <a:endParaRPr>
              <a:highlight>
                <a:schemeClr val="dk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4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4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4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4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4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400"/>
              <a:t> </a:t>
            </a:r>
            <a:endParaRPr/>
          </a:p>
        </p:txBody>
      </p:sp>
      <p:pic>
        <p:nvPicPr>
          <p:cNvPr id="573" name="Google Shape;573;p22" descr="ParkScore® for Chicago, IL - TPL"/>
          <p:cNvPicPr preferRelativeResize="0"/>
          <p:nvPr/>
        </p:nvPicPr>
        <p:blipFill rotWithShape="1">
          <a:blip r:embed="rId3">
            <a:alphaModFix/>
          </a:blip>
          <a:srcRect l="29170" r="8103" b="-1"/>
          <a:stretch/>
        </p:blipFill>
        <p:spPr>
          <a:xfrm>
            <a:off x="6326840" y="10"/>
            <a:ext cx="5865159" cy="685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8" name="Google Shape;578;p23"/>
          <p:cNvGrpSpPr/>
          <p:nvPr/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579" name="Google Shape;579;p23"/>
            <p:cNvSpPr/>
            <p:nvPr/>
          </p:nvSpPr>
          <p:spPr>
            <a:xfrm rot="-5400000">
              <a:off x="1" y="1640114"/>
              <a:ext cx="5217886" cy="5217886"/>
            </a:xfrm>
            <a:prstGeom prst="rect">
              <a:avLst/>
            </a:prstGeom>
            <a:gradFill>
              <a:gsLst>
                <a:gs pos="0">
                  <a:srgbClr val="794DFF">
                    <a:alpha val="60000"/>
                  </a:srgbClr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580" name="Google Shape;580;p23"/>
            <p:cNvSpPr/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7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581" name="Google Shape;581;p23"/>
            <p:cNvSpPr/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582" name="Google Shape;582;p23"/>
            <p:cNvGrpSpPr/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583" name="Google Shape;583;p23"/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584" name="Google Shape;584;p23"/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grpSp>
          <p:nvGrpSpPr>
            <p:cNvPr id="585" name="Google Shape;585;p23"/>
            <p:cNvGrpSpPr/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586" name="Google Shape;586;p23"/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587" name="Google Shape;587;p23"/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588" name="Google Shape;588;p23"/>
            <p:cNvSpPr/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60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589" name="Google Shape;589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90" name="Google Shape;590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591" name="Google Shape;591;p23"/>
          <p:cNvGrpSpPr/>
          <p:nvPr/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592" name="Google Shape;592;p23"/>
            <p:cNvSpPr/>
            <p:nvPr/>
          </p:nvSpPr>
          <p:spPr>
            <a:xfrm rot="-5400000">
              <a:off x="1" y="1640114"/>
              <a:ext cx="5217886" cy="5217886"/>
            </a:xfrm>
            <a:prstGeom prst="rect">
              <a:avLst/>
            </a:prstGeom>
            <a:gradFill>
              <a:gsLst>
                <a:gs pos="0">
                  <a:srgbClr val="794DFF">
                    <a:alpha val="60000"/>
                  </a:srgbClr>
                </a:gs>
                <a:gs pos="60000">
                  <a:srgbClr val="794DFF">
                    <a:alpha val="0"/>
                  </a:srgbClr>
                </a:gs>
                <a:gs pos="100000">
                  <a:srgbClr val="794D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593" name="Google Shape;593;p23"/>
            <p:cNvSpPr/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7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594" name="Google Shape;594;p23"/>
            <p:cNvSpPr/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595" name="Google Shape;595;p23"/>
            <p:cNvGrpSpPr/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596" name="Google Shape;596;p23"/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597" name="Google Shape;597;p23"/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0000">
                    <a:srgbClr val="00BAC8">
                      <a:alpha val="0"/>
                    </a:srgbClr>
                  </a:gs>
                  <a:gs pos="100000">
                    <a:srgbClr val="00BAC8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grpSp>
          <p:nvGrpSpPr>
            <p:cNvPr id="598" name="Google Shape;598;p23"/>
            <p:cNvGrpSpPr/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599" name="Google Shape;599;p23"/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600" name="Google Shape;600;p23"/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0000">
                    <a:srgbClr val="794DFF">
                      <a:alpha val="0"/>
                    </a:srgbClr>
                  </a:gs>
                  <a:gs pos="100000">
                    <a:srgbClr val="794D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601" name="Google Shape;601;p23"/>
            <p:cNvSpPr/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60000">
                  <a:srgbClr val="00D17D">
                    <a:alpha val="0"/>
                  </a:srgbClr>
                </a:gs>
                <a:gs pos="100000">
                  <a:srgbClr val="00D17D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602" name="Google Shape;602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0000">
                  <a:alpha val="40000"/>
                </a:srgbClr>
              </a:gs>
              <a:gs pos="37000">
                <a:srgbClr val="000000">
                  <a:alpha val="40000"/>
                </a:srgbClr>
              </a:gs>
              <a:gs pos="79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603" name="Google Shape;603;p23"/>
          <p:cNvSpPr txBox="1">
            <a:spLocks noGrp="1"/>
          </p:cNvSpPr>
          <p:nvPr>
            <p:ph type="title"/>
          </p:nvPr>
        </p:nvSpPr>
        <p:spPr>
          <a:xfrm>
            <a:off x="206715" y="2160000"/>
            <a:ext cx="6444576" cy="23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Bell MT"/>
              <a:buNone/>
            </a:pPr>
            <a:r>
              <a:rPr lang="en-US" dirty="0">
                <a:highlight>
                  <a:schemeClr val="dk1"/>
                </a:highlight>
              </a:rPr>
              <a:t>2028</a:t>
            </a:r>
            <a:br>
              <a:rPr lang="en-US" dirty="0">
                <a:highlight>
                  <a:schemeClr val="dk1"/>
                </a:highlight>
              </a:rPr>
            </a:br>
            <a:r>
              <a:rPr lang="en-US" dirty="0">
                <a:highlight>
                  <a:schemeClr val="dk1"/>
                </a:highlight>
              </a:rPr>
              <a:t>Al-Anon </a:t>
            </a:r>
            <a:br>
              <a:rPr lang="en-US" dirty="0">
                <a:highlight>
                  <a:schemeClr val="dk1"/>
                </a:highlight>
              </a:rPr>
            </a:br>
            <a:r>
              <a:rPr lang="en-US" dirty="0">
                <a:highlight>
                  <a:schemeClr val="dk1"/>
                </a:highlight>
              </a:rPr>
              <a:t>International Convention</a:t>
            </a:r>
            <a:endParaRPr dirty="0">
              <a:highlight>
                <a:schemeClr val="dk1"/>
              </a:highlight>
            </a:endParaRPr>
          </a:p>
        </p:txBody>
      </p:sp>
      <p:sp>
        <p:nvSpPr>
          <p:cNvPr id="604" name="Google Shape;604;p23"/>
          <p:cNvSpPr txBox="1">
            <a:spLocks noGrp="1"/>
          </p:cNvSpPr>
          <p:nvPr>
            <p:ph type="body" idx="1"/>
          </p:nvPr>
        </p:nvSpPr>
        <p:spPr>
          <a:xfrm>
            <a:off x="493902" y="4690871"/>
            <a:ext cx="5384598" cy="189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5800" dirty="0">
                <a:highlight>
                  <a:schemeClr val="dk1"/>
                </a:highlight>
              </a:rPr>
              <a:t>MINNEAPOLIS, MINNESOTA</a:t>
            </a:r>
            <a:endParaRPr dirty="0">
              <a:highlight>
                <a:schemeClr val="dk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5800" dirty="0">
                <a:highlight>
                  <a:schemeClr val="dk1"/>
                </a:highlight>
              </a:rPr>
              <a:t>JULY 20-23, 2028</a:t>
            </a:r>
            <a:endParaRPr sz="400" dirty="0">
              <a:highlight>
                <a:schemeClr val="dk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4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4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4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4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400" dirty="0"/>
              <a:t> </a:t>
            </a:r>
            <a:endParaRPr dirty="0"/>
          </a:p>
        </p:txBody>
      </p:sp>
      <p:pic>
        <p:nvPicPr>
          <p:cNvPr id="605" name="Google Shape;605;p23" descr="Things to Do - City of Minneapoli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37068" y="-3600"/>
            <a:ext cx="6452422" cy="686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4"/>
          <p:cNvSpPr txBox="1">
            <a:spLocks noGrp="1"/>
          </p:cNvSpPr>
          <p:nvPr>
            <p:ph type="title"/>
          </p:nvPr>
        </p:nvSpPr>
        <p:spPr>
          <a:xfrm>
            <a:off x="1679968" y="2485234"/>
            <a:ext cx="8832063" cy="1887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500"/>
              <a:buFont typeface="Bell MT"/>
              <a:buNone/>
            </a:pPr>
            <a:r>
              <a:rPr lang="en-US" sz="12500">
                <a:highlight>
                  <a:schemeClr val="dk1"/>
                </a:highlight>
              </a:rPr>
              <a:t>Questions???</a:t>
            </a:r>
            <a:endParaRPr>
              <a:highlight>
                <a:schemeClr val="dk1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lowVTI">
  <a:themeElements>
    <a:clrScheme name="Glow">
      <a:dk1>
        <a:srgbClr val="000000"/>
      </a:dk1>
      <a:lt1>
        <a:srgbClr val="FFFFFF"/>
      </a:lt1>
      <a:dk2>
        <a:srgbClr val="000000"/>
      </a:dk2>
      <a:lt2>
        <a:srgbClr val="F2F2F2"/>
      </a:lt2>
      <a:accent1>
        <a:srgbClr val="00BAC8"/>
      </a:accent1>
      <a:accent2>
        <a:srgbClr val="794DFF"/>
      </a:accent2>
      <a:accent3>
        <a:srgbClr val="00D17D"/>
      </a:accent3>
      <a:accent4>
        <a:srgbClr val="E69500"/>
      </a:accent4>
      <a:accent5>
        <a:srgbClr val="FE5D21"/>
      </a:accent5>
      <a:accent6>
        <a:srgbClr val="404040"/>
      </a:accent6>
      <a:hlink>
        <a:srgbClr val="3E8FF1"/>
      </a:hlink>
      <a:folHlink>
        <a:srgbClr val="93939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1093</Words>
  <Application>Microsoft Office PowerPoint</Application>
  <PresentationFormat>Widescreen</PresentationFormat>
  <Paragraphs>143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Avenir</vt:lpstr>
      <vt:lpstr>Arial</vt:lpstr>
      <vt:lpstr>Archivo Light</vt:lpstr>
      <vt:lpstr>Bell MT</vt:lpstr>
      <vt:lpstr>Roboto</vt:lpstr>
      <vt:lpstr>Archivo SemiBold</vt:lpstr>
      <vt:lpstr>Archivo</vt:lpstr>
      <vt:lpstr>Helvetica Neue</vt:lpstr>
      <vt:lpstr>GlowVTI</vt:lpstr>
      <vt:lpstr>Delegate’s Spring 2026 Assembly Report</vt:lpstr>
      <vt:lpstr>SWRDM 2026</vt:lpstr>
      <vt:lpstr>PowerPoint Presentation</vt:lpstr>
      <vt:lpstr>PowerPoint Presentation</vt:lpstr>
      <vt:lpstr>SWRDM 2026</vt:lpstr>
      <vt:lpstr>SWRDM 2027</vt:lpstr>
      <vt:lpstr>What is your Delegate doing?</vt:lpstr>
      <vt:lpstr>CAI 2026 Submissions</vt:lpstr>
      <vt:lpstr>WSO is creating a pamphlet on how to use AI in Al-Anon</vt:lpstr>
      <vt:lpstr>Service Manual 2026-29 available for purchase It is recommended to bulk order with a local LDC or the Denver Service Center</vt:lpstr>
      <vt:lpstr>     SWRDM/COB Letters</vt:lpstr>
      <vt:lpstr>World Service Conference 2026</vt:lpstr>
      <vt:lpstr>World Service Conference 2026</vt:lpstr>
      <vt:lpstr>World Service Conference 2026</vt:lpstr>
      <vt:lpstr>Policy Committee Updates</vt:lpstr>
      <vt:lpstr> Finances</vt:lpstr>
      <vt:lpstr> Finances</vt:lpstr>
      <vt:lpstr>Chairperson of the Board</vt:lpstr>
      <vt:lpstr>PowerPoint Presentation</vt:lpstr>
      <vt:lpstr>PowerPoint Presentation</vt:lpstr>
      <vt:lpstr>PowerPoint Presentation</vt:lpstr>
      <vt:lpstr>Chairperson of the Board</vt:lpstr>
      <vt:lpstr>2026  ROAD TRIP</vt:lpstr>
      <vt:lpstr>2028 Al-Anon  International Convention</vt:lpstr>
      <vt:lpstr>Questions???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Freeman,TMF</dc:creator>
  <cp:lastModifiedBy>Freeman, TMF</cp:lastModifiedBy>
  <cp:revision>6</cp:revision>
  <dcterms:created xsi:type="dcterms:W3CDTF">2026-02-15T23:04:43Z</dcterms:created>
  <dcterms:modified xsi:type="dcterms:W3CDTF">2026-03-23T18:09:51Z</dcterms:modified>
</cp:coreProperties>
</file>